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975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1476" y="-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990"/>
            <a:ext cx="680085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16" Type="http://schemas.openxmlformats.org/officeDocument/2006/relationships/image" Target="../media/image43.png"/><Relationship Id="rId11" Type="http://schemas.openxmlformats.org/officeDocument/2006/relationships/image" Target="../media/image38.png"/><Relationship Id="rId32" Type="http://schemas.openxmlformats.org/officeDocument/2006/relationships/image" Target="../media/image59.png"/><Relationship Id="rId37" Type="http://schemas.openxmlformats.org/officeDocument/2006/relationships/image" Target="../media/image64.jp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74" Type="http://schemas.openxmlformats.org/officeDocument/2006/relationships/image" Target="../media/image101.png"/><Relationship Id="rId79" Type="http://schemas.openxmlformats.org/officeDocument/2006/relationships/image" Target="../media/image106.png"/><Relationship Id="rId5" Type="http://schemas.openxmlformats.org/officeDocument/2006/relationships/image" Target="../media/image32.png"/><Relationship Id="rId61" Type="http://schemas.openxmlformats.org/officeDocument/2006/relationships/image" Target="../media/image88.png"/><Relationship Id="rId82" Type="http://schemas.openxmlformats.org/officeDocument/2006/relationships/image" Target="../media/image28.jpg"/><Relationship Id="rId19" Type="http://schemas.openxmlformats.org/officeDocument/2006/relationships/image" Target="../media/image46.jp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image" Target="../media/image96.png"/><Relationship Id="rId77" Type="http://schemas.openxmlformats.org/officeDocument/2006/relationships/image" Target="../media/image104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png"/><Relationship Id="rId80" Type="http://schemas.openxmlformats.org/officeDocument/2006/relationships/image" Target="../media/image107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jp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7.jp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83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81" Type="http://schemas.openxmlformats.org/officeDocument/2006/relationships/image" Target="../media/image108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9" Type="http://schemas.openxmlformats.org/officeDocument/2006/relationships/image" Target="../media/image66.jpg"/><Relationship Id="rId34" Type="http://schemas.openxmlformats.org/officeDocument/2006/relationships/image" Target="../media/image61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6" Type="http://schemas.openxmlformats.org/officeDocument/2006/relationships/image" Target="../media/image103.png"/><Relationship Id="rId7" Type="http://schemas.openxmlformats.org/officeDocument/2006/relationships/image" Target="../media/image34.png"/><Relationship Id="rId71" Type="http://schemas.openxmlformats.org/officeDocument/2006/relationships/image" Target="../media/image98.png"/><Relationship Id="rId2" Type="http://schemas.openxmlformats.org/officeDocument/2006/relationships/image" Target="../media/image29.png"/><Relationship Id="rId29" Type="http://schemas.openxmlformats.org/officeDocument/2006/relationships/image" Target="../media/image56.png"/><Relationship Id="rId24" Type="http://schemas.openxmlformats.org/officeDocument/2006/relationships/image" Target="../media/image51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66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782"/>
            <a:ext cx="7555992" cy="37216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4339" y="6395015"/>
            <a:ext cx="7110095" cy="3510279"/>
            <a:chOff x="224339" y="6395015"/>
            <a:chExt cx="7110095" cy="3510279"/>
          </a:xfrm>
        </p:grpSpPr>
        <p:sp>
          <p:nvSpPr>
            <p:cNvPr id="4" name="object 4"/>
            <p:cNvSpPr/>
            <p:nvPr/>
          </p:nvSpPr>
          <p:spPr>
            <a:xfrm>
              <a:off x="243840" y="6414515"/>
              <a:ext cx="7071359" cy="3471545"/>
            </a:xfrm>
            <a:custGeom>
              <a:avLst/>
              <a:gdLst/>
              <a:ahLst/>
              <a:cxnLst/>
              <a:rect l="l" t="t" r="r" b="b"/>
              <a:pathLst>
                <a:path w="7071359" h="3471545">
                  <a:moveTo>
                    <a:pt x="6805421" y="0"/>
                  </a:moveTo>
                  <a:lnTo>
                    <a:pt x="265391" y="0"/>
                  </a:lnTo>
                  <a:lnTo>
                    <a:pt x="217690" y="4317"/>
                  </a:lnTo>
                  <a:lnTo>
                    <a:pt x="172783" y="16637"/>
                  </a:lnTo>
                  <a:lnTo>
                    <a:pt x="131445" y="36194"/>
                  </a:lnTo>
                  <a:lnTo>
                    <a:pt x="94399" y="62356"/>
                  </a:lnTo>
                  <a:lnTo>
                    <a:pt x="62420" y="94361"/>
                  </a:lnTo>
                  <a:lnTo>
                    <a:pt x="36233" y="131444"/>
                  </a:lnTo>
                  <a:lnTo>
                    <a:pt x="16598" y="172846"/>
                  </a:lnTo>
                  <a:lnTo>
                    <a:pt x="4279" y="217677"/>
                  </a:lnTo>
                  <a:lnTo>
                    <a:pt x="0" y="265429"/>
                  </a:lnTo>
                  <a:lnTo>
                    <a:pt x="0" y="3205733"/>
                  </a:lnTo>
                  <a:lnTo>
                    <a:pt x="4279" y="3253435"/>
                  </a:lnTo>
                  <a:lnTo>
                    <a:pt x="16598" y="3298342"/>
                  </a:lnTo>
                  <a:lnTo>
                    <a:pt x="36233" y="3339680"/>
                  </a:lnTo>
                  <a:lnTo>
                    <a:pt x="62420" y="3376726"/>
                  </a:lnTo>
                  <a:lnTo>
                    <a:pt x="94399" y="3408705"/>
                  </a:lnTo>
                  <a:lnTo>
                    <a:pt x="131445" y="3434892"/>
                  </a:lnTo>
                  <a:lnTo>
                    <a:pt x="172783" y="3454514"/>
                  </a:lnTo>
                  <a:lnTo>
                    <a:pt x="217690" y="3466845"/>
                  </a:lnTo>
                  <a:lnTo>
                    <a:pt x="265391" y="3471125"/>
                  </a:lnTo>
                  <a:lnTo>
                    <a:pt x="6805421" y="3471125"/>
                  </a:lnTo>
                  <a:lnTo>
                    <a:pt x="6853174" y="3466845"/>
                  </a:lnTo>
                  <a:lnTo>
                    <a:pt x="6898005" y="3454514"/>
                  </a:lnTo>
                  <a:lnTo>
                    <a:pt x="6939407" y="3434892"/>
                  </a:lnTo>
                  <a:lnTo>
                    <a:pt x="6976363" y="3408705"/>
                  </a:lnTo>
                  <a:lnTo>
                    <a:pt x="7008367" y="3376726"/>
                  </a:lnTo>
                  <a:lnTo>
                    <a:pt x="7034530" y="3339680"/>
                  </a:lnTo>
                  <a:lnTo>
                    <a:pt x="7054214" y="3298342"/>
                  </a:lnTo>
                  <a:lnTo>
                    <a:pt x="7066533" y="3253435"/>
                  </a:lnTo>
                  <a:lnTo>
                    <a:pt x="7070852" y="3205733"/>
                  </a:lnTo>
                  <a:lnTo>
                    <a:pt x="7070852" y="265429"/>
                  </a:lnTo>
                  <a:lnTo>
                    <a:pt x="7066533" y="217677"/>
                  </a:lnTo>
                  <a:lnTo>
                    <a:pt x="7054214" y="172846"/>
                  </a:lnTo>
                  <a:lnTo>
                    <a:pt x="7034530" y="131444"/>
                  </a:lnTo>
                  <a:lnTo>
                    <a:pt x="7008367" y="94361"/>
                  </a:lnTo>
                  <a:lnTo>
                    <a:pt x="6976363" y="62356"/>
                  </a:lnTo>
                  <a:lnTo>
                    <a:pt x="6939407" y="36194"/>
                  </a:lnTo>
                  <a:lnTo>
                    <a:pt x="6898005" y="16637"/>
                  </a:lnTo>
                  <a:lnTo>
                    <a:pt x="6853174" y="4317"/>
                  </a:lnTo>
                  <a:lnTo>
                    <a:pt x="6805421" y="0"/>
                  </a:lnTo>
                  <a:close/>
                </a:path>
              </a:pathLst>
            </a:custGeom>
            <a:solidFill>
              <a:srgbClr val="F8F7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6414515"/>
              <a:ext cx="7071359" cy="3471545"/>
            </a:xfrm>
            <a:custGeom>
              <a:avLst/>
              <a:gdLst/>
              <a:ahLst/>
              <a:cxnLst/>
              <a:rect l="l" t="t" r="r" b="b"/>
              <a:pathLst>
                <a:path w="7071359" h="3471545">
                  <a:moveTo>
                    <a:pt x="6805421" y="3471125"/>
                  </a:moveTo>
                  <a:lnTo>
                    <a:pt x="265391" y="3471125"/>
                  </a:lnTo>
                  <a:lnTo>
                    <a:pt x="217690" y="3466845"/>
                  </a:lnTo>
                  <a:lnTo>
                    <a:pt x="172783" y="3454514"/>
                  </a:lnTo>
                  <a:lnTo>
                    <a:pt x="131445" y="3434892"/>
                  </a:lnTo>
                  <a:lnTo>
                    <a:pt x="94399" y="3408705"/>
                  </a:lnTo>
                  <a:lnTo>
                    <a:pt x="62420" y="3376726"/>
                  </a:lnTo>
                  <a:lnTo>
                    <a:pt x="36233" y="3339680"/>
                  </a:lnTo>
                  <a:lnTo>
                    <a:pt x="16598" y="3298342"/>
                  </a:lnTo>
                  <a:lnTo>
                    <a:pt x="4279" y="3253435"/>
                  </a:lnTo>
                  <a:lnTo>
                    <a:pt x="0" y="3205733"/>
                  </a:lnTo>
                  <a:lnTo>
                    <a:pt x="0" y="265429"/>
                  </a:lnTo>
                  <a:lnTo>
                    <a:pt x="4279" y="217677"/>
                  </a:lnTo>
                  <a:lnTo>
                    <a:pt x="16598" y="172846"/>
                  </a:lnTo>
                  <a:lnTo>
                    <a:pt x="36233" y="131444"/>
                  </a:lnTo>
                  <a:lnTo>
                    <a:pt x="62420" y="94361"/>
                  </a:lnTo>
                  <a:lnTo>
                    <a:pt x="94399" y="62356"/>
                  </a:lnTo>
                  <a:lnTo>
                    <a:pt x="131445" y="36194"/>
                  </a:lnTo>
                  <a:lnTo>
                    <a:pt x="172783" y="16637"/>
                  </a:lnTo>
                  <a:lnTo>
                    <a:pt x="217690" y="4317"/>
                  </a:lnTo>
                  <a:lnTo>
                    <a:pt x="265391" y="0"/>
                  </a:lnTo>
                  <a:lnTo>
                    <a:pt x="6805421" y="0"/>
                  </a:lnTo>
                  <a:lnTo>
                    <a:pt x="6853174" y="4317"/>
                  </a:lnTo>
                  <a:lnTo>
                    <a:pt x="6898005" y="16637"/>
                  </a:lnTo>
                  <a:lnTo>
                    <a:pt x="6939407" y="36194"/>
                  </a:lnTo>
                  <a:lnTo>
                    <a:pt x="6976363" y="62356"/>
                  </a:lnTo>
                  <a:lnTo>
                    <a:pt x="7008367" y="94361"/>
                  </a:lnTo>
                  <a:lnTo>
                    <a:pt x="7034530" y="131444"/>
                  </a:lnTo>
                  <a:lnTo>
                    <a:pt x="7054214" y="172846"/>
                  </a:lnTo>
                  <a:lnTo>
                    <a:pt x="7066533" y="217677"/>
                  </a:lnTo>
                  <a:lnTo>
                    <a:pt x="7070852" y="265429"/>
                  </a:lnTo>
                  <a:lnTo>
                    <a:pt x="7070852" y="3205733"/>
                  </a:lnTo>
                  <a:lnTo>
                    <a:pt x="7066533" y="3253435"/>
                  </a:lnTo>
                  <a:lnTo>
                    <a:pt x="7054214" y="3298342"/>
                  </a:lnTo>
                  <a:lnTo>
                    <a:pt x="7034530" y="3339680"/>
                  </a:lnTo>
                  <a:lnTo>
                    <a:pt x="7008367" y="3376726"/>
                  </a:lnTo>
                  <a:lnTo>
                    <a:pt x="6976363" y="3408705"/>
                  </a:lnTo>
                  <a:lnTo>
                    <a:pt x="6939407" y="3434892"/>
                  </a:lnTo>
                  <a:lnTo>
                    <a:pt x="6898005" y="3454514"/>
                  </a:lnTo>
                  <a:lnTo>
                    <a:pt x="6853174" y="3466845"/>
                  </a:lnTo>
                  <a:lnTo>
                    <a:pt x="6805421" y="3471125"/>
                  </a:lnTo>
                  <a:close/>
                </a:path>
              </a:pathLst>
            </a:custGeom>
            <a:ln w="39000">
              <a:solidFill>
                <a:srgbClr val="4D52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60" y="6408419"/>
              <a:ext cx="7056120" cy="741680"/>
            </a:xfrm>
            <a:custGeom>
              <a:avLst/>
              <a:gdLst/>
              <a:ahLst/>
              <a:cxnLst/>
              <a:rect l="l" t="t" r="r" b="b"/>
              <a:pathLst>
                <a:path w="7056120" h="741679">
                  <a:moveTo>
                    <a:pt x="6823075" y="0"/>
                  </a:moveTo>
                  <a:lnTo>
                    <a:pt x="232968" y="0"/>
                  </a:lnTo>
                  <a:lnTo>
                    <a:pt x="186016" y="4699"/>
                  </a:lnTo>
                  <a:lnTo>
                    <a:pt x="142290" y="18287"/>
                  </a:lnTo>
                  <a:lnTo>
                    <a:pt x="102717" y="39750"/>
                  </a:lnTo>
                  <a:lnTo>
                    <a:pt x="68237" y="68199"/>
                  </a:lnTo>
                  <a:lnTo>
                    <a:pt x="39789" y="102742"/>
                  </a:lnTo>
                  <a:lnTo>
                    <a:pt x="18313" y="142239"/>
                  </a:lnTo>
                  <a:lnTo>
                    <a:pt x="4737" y="185927"/>
                  </a:lnTo>
                  <a:lnTo>
                    <a:pt x="0" y="232917"/>
                  </a:lnTo>
                  <a:lnTo>
                    <a:pt x="0" y="741552"/>
                  </a:lnTo>
                  <a:lnTo>
                    <a:pt x="7055993" y="741552"/>
                  </a:lnTo>
                  <a:lnTo>
                    <a:pt x="7055993" y="232917"/>
                  </a:lnTo>
                  <a:lnTo>
                    <a:pt x="7051294" y="185927"/>
                  </a:lnTo>
                  <a:lnTo>
                    <a:pt x="7037705" y="142239"/>
                  </a:lnTo>
                  <a:lnTo>
                    <a:pt x="7016242" y="102742"/>
                  </a:lnTo>
                  <a:lnTo>
                    <a:pt x="6987794" y="68199"/>
                  </a:lnTo>
                  <a:lnTo>
                    <a:pt x="6953250" y="39750"/>
                  </a:lnTo>
                  <a:lnTo>
                    <a:pt x="6913753" y="18287"/>
                  </a:lnTo>
                  <a:lnTo>
                    <a:pt x="6869938" y="4699"/>
                  </a:lnTo>
                  <a:lnTo>
                    <a:pt x="6823075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52984" y="5574791"/>
            <a:ext cx="7054850" cy="117475"/>
          </a:xfrm>
          <a:custGeom>
            <a:avLst/>
            <a:gdLst/>
            <a:ahLst/>
            <a:cxnLst/>
            <a:rect l="l" t="t" r="r" b="b"/>
            <a:pathLst>
              <a:path w="7054850" h="117475">
                <a:moveTo>
                  <a:pt x="6995795" y="0"/>
                </a:moveTo>
                <a:lnTo>
                  <a:pt x="58673" y="0"/>
                </a:lnTo>
                <a:lnTo>
                  <a:pt x="35839" y="4571"/>
                </a:lnTo>
                <a:lnTo>
                  <a:pt x="17183" y="17144"/>
                </a:lnTo>
                <a:lnTo>
                  <a:pt x="4610" y="35813"/>
                </a:lnTo>
                <a:lnTo>
                  <a:pt x="0" y="58674"/>
                </a:lnTo>
                <a:lnTo>
                  <a:pt x="4610" y="81406"/>
                </a:lnTo>
                <a:lnTo>
                  <a:pt x="17183" y="100075"/>
                </a:lnTo>
                <a:lnTo>
                  <a:pt x="35839" y="112649"/>
                </a:lnTo>
                <a:lnTo>
                  <a:pt x="58673" y="117220"/>
                </a:lnTo>
                <a:lnTo>
                  <a:pt x="6995795" y="117220"/>
                </a:lnTo>
                <a:lnTo>
                  <a:pt x="7018655" y="112649"/>
                </a:lnTo>
                <a:lnTo>
                  <a:pt x="7037197" y="100075"/>
                </a:lnTo>
                <a:lnTo>
                  <a:pt x="7049770" y="81406"/>
                </a:lnTo>
                <a:lnTo>
                  <a:pt x="7054469" y="58674"/>
                </a:lnTo>
                <a:lnTo>
                  <a:pt x="7049770" y="35813"/>
                </a:lnTo>
                <a:lnTo>
                  <a:pt x="7037197" y="17144"/>
                </a:lnTo>
                <a:lnTo>
                  <a:pt x="7018655" y="4571"/>
                </a:lnTo>
                <a:lnTo>
                  <a:pt x="6995795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96823" y="5811011"/>
            <a:ext cx="1620520" cy="309245"/>
            <a:chOff x="496823" y="5811011"/>
            <a:chExt cx="1620520" cy="3092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5811011"/>
              <a:ext cx="311988" cy="3045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723" y="5811011"/>
              <a:ext cx="941832" cy="3078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1180" y="5812535"/>
              <a:ext cx="296545" cy="307340"/>
            </a:xfrm>
            <a:custGeom>
              <a:avLst/>
              <a:gdLst/>
              <a:ahLst/>
              <a:cxnLst/>
              <a:rect l="l" t="t" r="r" b="b"/>
              <a:pathLst>
                <a:path w="296544" h="307339">
                  <a:moveTo>
                    <a:pt x="294513" y="41021"/>
                  </a:moveTo>
                  <a:lnTo>
                    <a:pt x="288671" y="32766"/>
                  </a:lnTo>
                  <a:lnTo>
                    <a:pt x="213106" y="32766"/>
                  </a:lnTo>
                  <a:lnTo>
                    <a:pt x="213106" y="5080"/>
                  </a:lnTo>
                  <a:lnTo>
                    <a:pt x="203835" y="0"/>
                  </a:lnTo>
                  <a:lnTo>
                    <a:pt x="185039" y="0"/>
                  </a:lnTo>
                  <a:lnTo>
                    <a:pt x="175514" y="5080"/>
                  </a:lnTo>
                  <a:lnTo>
                    <a:pt x="175514" y="33147"/>
                  </a:lnTo>
                  <a:lnTo>
                    <a:pt x="118364" y="33147"/>
                  </a:lnTo>
                  <a:lnTo>
                    <a:pt x="118364" y="5080"/>
                  </a:lnTo>
                  <a:lnTo>
                    <a:pt x="109093" y="0"/>
                  </a:lnTo>
                  <a:lnTo>
                    <a:pt x="90297" y="0"/>
                  </a:lnTo>
                  <a:lnTo>
                    <a:pt x="80772" y="5080"/>
                  </a:lnTo>
                  <a:lnTo>
                    <a:pt x="80772" y="32766"/>
                  </a:lnTo>
                  <a:lnTo>
                    <a:pt x="7874" y="32766"/>
                  </a:lnTo>
                  <a:lnTo>
                    <a:pt x="2032" y="41021"/>
                  </a:lnTo>
                  <a:lnTo>
                    <a:pt x="2032" y="57785"/>
                  </a:lnTo>
                  <a:lnTo>
                    <a:pt x="7874" y="66040"/>
                  </a:lnTo>
                  <a:lnTo>
                    <a:pt x="80772" y="65913"/>
                  </a:lnTo>
                  <a:lnTo>
                    <a:pt x="80772" y="89281"/>
                  </a:lnTo>
                  <a:lnTo>
                    <a:pt x="89662" y="94361"/>
                  </a:lnTo>
                  <a:lnTo>
                    <a:pt x="98806" y="94361"/>
                  </a:lnTo>
                  <a:lnTo>
                    <a:pt x="105918" y="93345"/>
                  </a:lnTo>
                  <a:lnTo>
                    <a:pt x="112141" y="90297"/>
                  </a:lnTo>
                  <a:lnTo>
                    <a:pt x="116586" y="85090"/>
                  </a:lnTo>
                  <a:lnTo>
                    <a:pt x="118364" y="77978"/>
                  </a:lnTo>
                  <a:lnTo>
                    <a:pt x="118364" y="65913"/>
                  </a:lnTo>
                  <a:lnTo>
                    <a:pt x="175514" y="65786"/>
                  </a:lnTo>
                  <a:lnTo>
                    <a:pt x="175514" y="89281"/>
                  </a:lnTo>
                  <a:lnTo>
                    <a:pt x="184404" y="94361"/>
                  </a:lnTo>
                  <a:lnTo>
                    <a:pt x="193548" y="94361"/>
                  </a:lnTo>
                  <a:lnTo>
                    <a:pt x="200660" y="93345"/>
                  </a:lnTo>
                  <a:lnTo>
                    <a:pt x="206883" y="90297"/>
                  </a:lnTo>
                  <a:lnTo>
                    <a:pt x="211328" y="85090"/>
                  </a:lnTo>
                  <a:lnTo>
                    <a:pt x="213106" y="77978"/>
                  </a:lnTo>
                  <a:lnTo>
                    <a:pt x="213106" y="65786"/>
                  </a:lnTo>
                  <a:lnTo>
                    <a:pt x="288671" y="66040"/>
                  </a:lnTo>
                  <a:lnTo>
                    <a:pt x="294513" y="57785"/>
                  </a:lnTo>
                  <a:lnTo>
                    <a:pt x="294513" y="41021"/>
                  </a:lnTo>
                  <a:close/>
                </a:path>
                <a:path w="296544" h="307339">
                  <a:moveTo>
                    <a:pt x="296164" y="184912"/>
                  </a:moveTo>
                  <a:lnTo>
                    <a:pt x="290830" y="177419"/>
                  </a:lnTo>
                  <a:lnTo>
                    <a:pt x="290576" y="177165"/>
                  </a:lnTo>
                  <a:lnTo>
                    <a:pt x="290322" y="176784"/>
                  </a:lnTo>
                  <a:lnTo>
                    <a:pt x="278003" y="176784"/>
                  </a:lnTo>
                  <a:lnTo>
                    <a:pt x="245872" y="177165"/>
                  </a:lnTo>
                  <a:lnTo>
                    <a:pt x="245745" y="142240"/>
                  </a:lnTo>
                  <a:lnTo>
                    <a:pt x="245618" y="136398"/>
                  </a:lnTo>
                  <a:lnTo>
                    <a:pt x="245465" y="136017"/>
                  </a:lnTo>
                  <a:lnTo>
                    <a:pt x="245364" y="135382"/>
                  </a:lnTo>
                  <a:lnTo>
                    <a:pt x="241935" y="122682"/>
                  </a:lnTo>
                  <a:lnTo>
                    <a:pt x="233553" y="113030"/>
                  </a:lnTo>
                  <a:lnTo>
                    <a:pt x="222250" y="107315"/>
                  </a:lnTo>
                  <a:lnTo>
                    <a:pt x="210058" y="105283"/>
                  </a:lnTo>
                  <a:lnTo>
                    <a:pt x="210058" y="177165"/>
                  </a:lnTo>
                  <a:lnTo>
                    <a:pt x="162433" y="177419"/>
                  </a:lnTo>
                  <a:lnTo>
                    <a:pt x="163703" y="167513"/>
                  </a:lnTo>
                  <a:lnTo>
                    <a:pt x="164592" y="156718"/>
                  </a:lnTo>
                  <a:lnTo>
                    <a:pt x="165354" y="145923"/>
                  </a:lnTo>
                  <a:lnTo>
                    <a:pt x="165481" y="135763"/>
                  </a:lnTo>
                  <a:lnTo>
                    <a:pt x="192913" y="136017"/>
                  </a:lnTo>
                  <a:lnTo>
                    <a:pt x="205613" y="136398"/>
                  </a:lnTo>
                  <a:lnTo>
                    <a:pt x="209677" y="138176"/>
                  </a:lnTo>
                  <a:lnTo>
                    <a:pt x="209931" y="147320"/>
                  </a:lnTo>
                  <a:lnTo>
                    <a:pt x="210058" y="177165"/>
                  </a:lnTo>
                  <a:lnTo>
                    <a:pt x="210058" y="105283"/>
                  </a:lnTo>
                  <a:lnTo>
                    <a:pt x="177546" y="104648"/>
                  </a:lnTo>
                  <a:lnTo>
                    <a:pt x="165862" y="104648"/>
                  </a:lnTo>
                  <a:lnTo>
                    <a:pt x="165862" y="97155"/>
                  </a:lnTo>
                  <a:lnTo>
                    <a:pt x="164338" y="88646"/>
                  </a:lnTo>
                  <a:lnTo>
                    <a:pt x="160147" y="82677"/>
                  </a:lnTo>
                  <a:lnTo>
                    <a:pt x="154178" y="79121"/>
                  </a:lnTo>
                  <a:lnTo>
                    <a:pt x="147447" y="77978"/>
                  </a:lnTo>
                  <a:lnTo>
                    <a:pt x="140589" y="79121"/>
                  </a:lnTo>
                  <a:lnTo>
                    <a:pt x="134493" y="82550"/>
                  </a:lnTo>
                  <a:lnTo>
                    <a:pt x="130175" y="88265"/>
                  </a:lnTo>
                  <a:lnTo>
                    <a:pt x="129667" y="90855"/>
                  </a:lnTo>
                  <a:lnTo>
                    <a:pt x="129667" y="135509"/>
                  </a:lnTo>
                  <a:lnTo>
                    <a:pt x="129540" y="147320"/>
                  </a:lnTo>
                  <a:lnTo>
                    <a:pt x="129286" y="157353"/>
                  </a:lnTo>
                  <a:lnTo>
                    <a:pt x="128270" y="166878"/>
                  </a:lnTo>
                  <a:lnTo>
                    <a:pt x="126492" y="177419"/>
                  </a:lnTo>
                  <a:lnTo>
                    <a:pt x="82423" y="177165"/>
                  </a:lnTo>
                  <a:lnTo>
                    <a:pt x="82677" y="154305"/>
                  </a:lnTo>
                  <a:lnTo>
                    <a:pt x="84836" y="142240"/>
                  </a:lnTo>
                  <a:lnTo>
                    <a:pt x="121285" y="135509"/>
                  </a:lnTo>
                  <a:lnTo>
                    <a:pt x="129667" y="135509"/>
                  </a:lnTo>
                  <a:lnTo>
                    <a:pt x="129667" y="90855"/>
                  </a:lnTo>
                  <a:lnTo>
                    <a:pt x="128651" y="96012"/>
                  </a:lnTo>
                  <a:lnTo>
                    <a:pt x="128651" y="99187"/>
                  </a:lnTo>
                  <a:lnTo>
                    <a:pt x="128905" y="101854"/>
                  </a:lnTo>
                  <a:lnTo>
                    <a:pt x="128905" y="104902"/>
                  </a:lnTo>
                  <a:lnTo>
                    <a:pt x="85217" y="105283"/>
                  </a:lnTo>
                  <a:lnTo>
                    <a:pt x="48514" y="133985"/>
                  </a:lnTo>
                  <a:lnTo>
                    <a:pt x="48260" y="176961"/>
                  </a:lnTo>
                  <a:lnTo>
                    <a:pt x="18161" y="176784"/>
                  </a:lnTo>
                  <a:lnTo>
                    <a:pt x="6096" y="176784"/>
                  </a:lnTo>
                  <a:lnTo>
                    <a:pt x="0" y="184912"/>
                  </a:lnTo>
                  <a:lnTo>
                    <a:pt x="0" y="201676"/>
                  </a:lnTo>
                  <a:lnTo>
                    <a:pt x="6096" y="209931"/>
                  </a:lnTo>
                  <a:lnTo>
                    <a:pt x="18415" y="209931"/>
                  </a:lnTo>
                  <a:lnTo>
                    <a:pt x="115874" y="209778"/>
                  </a:lnTo>
                  <a:lnTo>
                    <a:pt x="101727" y="229743"/>
                  </a:lnTo>
                  <a:lnTo>
                    <a:pt x="80772" y="246507"/>
                  </a:lnTo>
                  <a:lnTo>
                    <a:pt x="52451" y="260350"/>
                  </a:lnTo>
                  <a:lnTo>
                    <a:pt x="16383" y="271780"/>
                  </a:lnTo>
                  <a:lnTo>
                    <a:pt x="5080" y="274828"/>
                  </a:lnTo>
                  <a:lnTo>
                    <a:pt x="381" y="281686"/>
                  </a:lnTo>
                  <a:lnTo>
                    <a:pt x="381" y="288925"/>
                  </a:lnTo>
                  <a:lnTo>
                    <a:pt x="1778" y="295656"/>
                  </a:lnTo>
                  <a:lnTo>
                    <a:pt x="5969" y="301625"/>
                  </a:lnTo>
                  <a:lnTo>
                    <a:pt x="12446" y="305816"/>
                  </a:lnTo>
                  <a:lnTo>
                    <a:pt x="20828" y="307340"/>
                  </a:lnTo>
                  <a:lnTo>
                    <a:pt x="36957" y="304038"/>
                  </a:lnTo>
                  <a:lnTo>
                    <a:pt x="72009" y="291465"/>
                  </a:lnTo>
                  <a:lnTo>
                    <a:pt x="113030" y="265811"/>
                  </a:lnTo>
                  <a:lnTo>
                    <a:pt x="147447" y="223266"/>
                  </a:lnTo>
                  <a:lnTo>
                    <a:pt x="179832" y="260350"/>
                  </a:lnTo>
                  <a:lnTo>
                    <a:pt x="218567" y="285496"/>
                  </a:lnTo>
                  <a:lnTo>
                    <a:pt x="253111" y="299720"/>
                  </a:lnTo>
                  <a:lnTo>
                    <a:pt x="272923" y="304292"/>
                  </a:lnTo>
                  <a:lnTo>
                    <a:pt x="282321" y="302514"/>
                  </a:lnTo>
                  <a:lnTo>
                    <a:pt x="289433" y="297942"/>
                  </a:lnTo>
                  <a:lnTo>
                    <a:pt x="294005" y="291338"/>
                  </a:lnTo>
                  <a:lnTo>
                    <a:pt x="295529" y="283718"/>
                  </a:lnTo>
                  <a:lnTo>
                    <a:pt x="295529" y="275844"/>
                  </a:lnTo>
                  <a:lnTo>
                    <a:pt x="290703" y="268097"/>
                  </a:lnTo>
                  <a:lnTo>
                    <a:pt x="279146" y="265303"/>
                  </a:lnTo>
                  <a:lnTo>
                    <a:pt x="250698" y="257175"/>
                  </a:lnTo>
                  <a:lnTo>
                    <a:pt x="223012" y="245872"/>
                  </a:lnTo>
                  <a:lnTo>
                    <a:pt x="197612" y="230251"/>
                  </a:lnTo>
                  <a:lnTo>
                    <a:pt x="190754" y="223266"/>
                  </a:lnTo>
                  <a:lnTo>
                    <a:pt x="177165" y="209677"/>
                  </a:lnTo>
                  <a:lnTo>
                    <a:pt x="177038" y="209550"/>
                  </a:lnTo>
                  <a:lnTo>
                    <a:pt x="218859" y="209511"/>
                  </a:lnTo>
                  <a:lnTo>
                    <a:pt x="278003" y="209931"/>
                  </a:lnTo>
                  <a:lnTo>
                    <a:pt x="290322" y="209931"/>
                  </a:lnTo>
                  <a:lnTo>
                    <a:pt x="290728" y="209423"/>
                  </a:lnTo>
                  <a:lnTo>
                    <a:pt x="296164" y="201676"/>
                  </a:lnTo>
                  <a:lnTo>
                    <a:pt x="296164" y="184912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39950" y="5816345"/>
            <a:ext cx="641350" cy="296545"/>
            <a:chOff x="2139950" y="5816345"/>
            <a:chExt cx="641350" cy="29654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5857" y="5972936"/>
              <a:ext cx="253111" cy="1398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39950" y="5816345"/>
              <a:ext cx="304800" cy="150495"/>
            </a:xfrm>
            <a:custGeom>
              <a:avLst/>
              <a:gdLst/>
              <a:ahLst/>
              <a:cxnLst/>
              <a:rect l="l" t="t" r="r" b="b"/>
              <a:pathLst>
                <a:path w="304800" h="150495">
                  <a:moveTo>
                    <a:pt x="150113" y="0"/>
                  </a:moveTo>
                  <a:lnTo>
                    <a:pt x="96393" y="43434"/>
                  </a:lnTo>
                  <a:lnTo>
                    <a:pt x="70357" y="69341"/>
                  </a:lnTo>
                  <a:lnTo>
                    <a:pt x="41656" y="92963"/>
                  </a:lnTo>
                  <a:lnTo>
                    <a:pt x="12318" y="111378"/>
                  </a:lnTo>
                  <a:lnTo>
                    <a:pt x="3429" y="115824"/>
                  </a:lnTo>
                  <a:lnTo>
                    <a:pt x="0" y="123062"/>
                  </a:lnTo>
                  <a:lnTo>
                    <a:pt x="0" y="129921"/>
                  </a:lnTo>
                  <a:lnTo>
                    <a:pt x="1524" y="137540"/>
                  </a:lnTo>
                  <a:lnTo>
                    <a:pt x="5842" y="144145"/>
                  </a:lnTo>
                  <a:lnTo>
                    <a:pt x="12573" y="148716"/>
                  </a:lnTo>
                  <a:lnTo>
                    <a:pt x="21208" y="150367"/>
                  </a:lnTo>
                  <a:lnTo>
                    <a:pt x="27558" y="149351"/>
                  </a:lnTo>
                  <a:lnTo>
                    <a:pt x="39497" y="143763"/>
                  </a:lnTo>
                  <a:lnTo>
                    <a:pt x="59436" y="129921"/>
                  </a:lnTo>
                  <a:lnTo>
                    <a:pt x="89535" y="103886"/>
                  </a:lnTo>
                  <a:lnTo>
                    <a:pt x="219837" y="103886"/>
                  </a:lnTo>
                  <a:lnTo>
                    <a:pt x="218820" y="101473"/>
                  </a:lnTo>
                  <a:lnTo>
                    <a:pt x="215773" y="98044"/>
                  </a:lnTo>
                  <a:lnTo>
                    <a:pt x="289560" y="98044"/>
                  </a:lnTo>
                  <a:lnTo>
                    <a:pt x="285369" y="95631"/>
                  </a:lnTo>
                  <a:lnTo>
                    <a:pt x="213106" y="95631"/>
                  </a:lnTo>
                  <a:lnTo>
                    <a:pt x="210312" y="93599"/>
                  </a:lnTo>
                  <a:lnTo>
                    <a:pt x="100583" y="93599"/>
                  </a:lnTo>
                  <a:lnTo>
                    <a:pt x="113156" y="81152"/>
                  </a:lnTo>
                  <a:lnTo>
                    <a:pt x="125094" y="68579"/>
                  </a:lnTo>
                  <a:lnTo>
                    <a:pt x="136270" y="56007"/>
                  </a:lnTo>
                  <a:lnTo>
                    <a:pt x="149098" y="40259"/>
                  </a:lnTo>
                  <a:lnTo>
                    <a:pt x="150875" y="38608"/>
                  </a:lnTo>
                  <a:lnTo>
                    <a:pt x="206246" y="38608"/>
                  </a:lnTo>
                  <a:lnTo>
                    <a:pt x="176275" y="9651"/>
                  </a:lnTo>
                  <a:lnTo>
                    <a:pt x="150113" y="0"/>
                  </a:lnTo>
                  <a:close/>
                </a:path>
                <a:path w="304800" h="150495">
                  <a:moveTo>
                    <a:pt x="289560" y="98044"/>
                  </a:moveTo>
                  <a:lnTo>
                    <a:pt x="215773" y="98044"/>
                  </a:lnTo>
                  <a:lnTo>
                    <a:pt x="245363" y="121920"/>
                  </a:lnTo>
                  <a:lnTo>
                    <a:pt x="264287" y="134492"/>
                  </a:lnTo>
                  <a:lnTo>
                    <a:pt x="275336" y="139573"/>
                  </a:lnTo>
                  <a:lnTo>
                    <a:pt x="281177" y="140462"/>
                  </a:lnTo>
                  <a:lnTo>
                    <a:pt x="290449" y="138429"/>
                  </a:lnTo>
                  <a:lnTo>
                    <a:pt x="297814" y="133096"/>
                  </a:lnTo>
                  <a:lnTo>
                    <a:pt x="302641" y="125475"/>
                  </a:lnTo>
                  <a:lnTo>
                    <a:pt x="304419" y="116966"/>
                  </a:lnTo>
                  <a:lnTo>
                    <a:pt x="304419" y="110744"/>
                  </a:lnTo>
                  <a:lnTo>
                    <a:pt x="301370" y="104266"/>
                  </a:lnTo>
                  <a:lnTo>
                    <a:pt x="293750" y="100457"/>
                  </a:lnTo>
                  <a:lnTo>
                    <a:pt x="289560" y="98044"/>
                  </a:lnTo>
                  <a:close/>
                </a:path>
                <a:path w="304800" h="150495">
                  <a:moveTo>
                    <a:pt x="219837" y="103886"/>
                  </a:moveTo>
                  <a:lnTo>
                    <a:pt x="89535" y="103886"/>
                  </a:lnTo>
                  <a:lnTo>
                    <a:pt x="88900" y="105917"/>
                  </a:lnTo>
                  <a:lnTo>
                    <a:pt x="88518" y="108331"/>
                  </a:lnTo>
                  <a:lnTo>
                    <a:pt x="88645" y="110744"/>
                  </a:lnTo>
                  <a:lnTo>
                    <a:pt x="89662" y="116966"/>
                  </a:lnTo>
                  <a:lnTo>
                    <a:pt x="92963" y="122554"/>
                  </a:lnTo>
                  <a:lnTo>
                    <a:pt x="98679" y="126619"/>
                  </a:lnTo>
                  <a:lnTo>
                    <a:pt x="106680" y="128142"/>
                  </a:lnTo>
                  <a:lnTo>
                    <a:pt x="202056" y="128142"/>
                  </a:lnTo>
                  <a:lnTo>
                    <a:pt x="220599" y="105917"/>
                  </a:lnTo>
                  <a:lnTo>
                    <a:pt x="219837" y="103886"/>
                  </a:lnTo>
                  <a:close/>
                </a:path>
                <a:path w="304800" h="150495">
                  <a:moveTo>
                    <a:pt x="206246" y="38608"/>
                  </a:moveTo>
                  <a:lnTo>
                    <a:pt x="154939" y="38608"/>
                  </a:lnTo>
                  <a:lnTo>
                    <a:pt x="156972" y="40259"/>
                  </a:lnTo>
                  <a:lnTo>
                    <a:pt x="160019" y="43687"/>
                  </a:lnTo>
                  <a:lnTo>
                    <a:pt x="172212" y="56769"/>
                  </a:lnTo>
                  <a:lnTo>
                    <a:pt x="185293" y="69976"/>
                  </a:lnTo>
                  <a:lnTo>
                    <a:pt x="199008" y="83058"/>
                  </a:lnTo>
                  <a:lnTo>
                    <a:pt x="213106" y="95631"/>
                  </a:lnTo>
                  <a:lnTo>
                    <a:pt x="213106" y="44831"/>
                  </a:lnTo>
                  <a:lnTo>
                    <a:pt x="210057" y="42290"/>
                  </a:lnTo>
                  <a:lnTo>
                    <a:pt x="206246" y="38608"/>
                  </a:lnTo>
                  <a:close/>
                </a:path>
                <a:path w="304800" h="150495">
                  <a:moveTo>
                    <a:pt x="213106" y="44831"/>
                  </a:moveTo>
                  <a:lnTo>
                    <a:pt x="213106" y="95631"/>
                  </a:lnTo>
                  <a:lnTo>
                    <a:pt x="285369" y="95631"/>
                  </a:lnTo>
                  <a:lnTo>
                    <a:pt x="264541" y="83820"/>
                  </a:lnTo>
                  <a:lnTo>
                    <a:pt x="236600" y="64388"/>
                  </a:lnTo>
                  <a:lnTo>
                    <a:pt x="213106" y="44831"/>
                  </a:lnTo>
                  <a:close/>
                </a:path>
                <a:path w="304800" h="150495">
                  <a:moveTo>
                    <a:pt x="206248" y="92583"/>
                  </a:moveTo>
                  <a:lnTo>
                    <a:pt x="104267" y="92583"/>
                  </a:lnTo>
                  <a:lnTo>
                    <a:pt x="102235" y="92963"/>
                  </a:lnTo>
                  <a:lnTo>
                    <a:pt x="100583" y="93599"/>
                  </a:lnTo>
                  <a:lnTo>
                    <a:pt x="210312" y="93599"/>
                  </a:lnTo>
                  <a:lnTo>
                    <a:pt x="206248" y="92583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9134" y="5821425"/>
              <a:ext cx="138176" cy="2871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99816" y="5822060"/>
              <a:ext cx="180975" cy="287655"/>
            </a:xfrm>
            <a:custGeom>
              <a:avLst/>
              <a:gdLst/>
              <a:ahLst/>
              <a:cxnLst/>
              <a:rect l="l" t="t" r="r" b="b"/>
              <a:pathLst>
                <a:path w="180975" h="287654">
                  <a:moveTo>
                    <a:pt x="105282" y="121412"/>
                  </a:moveTo>
                  <a:lnTo>
                    <a:pt x="69087" y="121412"/>
                  </a:lnTo>
                  <a:lnTo>
                    <a:pt x="69087" y="161417"/>
                  </a:lnTo>
                  <a:lnTo>
                    <a:pt x="23749" y="176275"/>
                  </a:lnTo>
                  <a:lnTo>
                    <a:pt x="17525" y="216535"/>
                  </a:lnTo>
                  <a:lnTo>
                    <a:pt x="17144" y="238633"/>
                  </a:lnTo>
                  <a:lnTo>
                    <a:pt x="20065" y="265302"/>
                  </a:lnTo>
                  <a:lnTo>
                    <a:pt x="31114" y="279908"/>
                  </a:lnTo>
                  <a:lnTo>
                    <a:pt x="53593" y="286004"/>
                  </a:lnTo>
                  <a:lnTo>
                    <a:pt x="90677" y="287274"/>
                  </a:lnTo>
                  <a:lnTo>
                    <a:pt x="130809" y="284352"/>
                  </a:lnTo>
                  <a:lnTo>
                    <a:pt x="151510" y="274700"/>
                  </a:lnTo>
                  <a:lnTo>
                    <a:pt x="159257" y="257048"/>
                  </a:lnTo>
                  <a:lnTo>
                    <a:pt x="159384" y="254381"/>
                  </a:lnTo>
                  <a:lnTo>
                    <a:pt x="88518" y="254381"/>
                  </a:lnTo>
                  <a:lnTo>
                    <a:pt x="68452" y="254000"/>
                  </a:lnTo>
                  <a:lnTo>
                    <a:pt x="58038" y="251460"/>
                  </a:lnTo>
                  <a:lnTo>
                    <a:pt x="54228" y="244856"/>
                  </a:lnTo>
                  <a:lnTo>
                    <a:pt x="53847" y="234569"/>
                  </a:lnTo>
                  <a:lnTo>
                    <a:pt x="53847" y="212089"/>
                  </a:lnTo>
                  <a:lnTo>
                    <a:pt x="55371" y="200025"/>
                  </a:lnTo>
                  <a:lnTo>
                    <a:pt x="59308" y="194183"/>
                  </a:lnTo>
                  <a:lnTo>
                    <a:pt x="67056" y="192532"/>
                  </a:lnTo>
                  <a:lnTo>
                    <a:pt x="73532" y="192150"/>
                  </a:lnTo>
                  <a:lnTo>
                    <a:pt x="122427" y="192150"/>
                  </a:lnTo>
                  <a:lnTo>
                    <a:pt x="122427" y="162051"/>
                  </a:lnTo>
                  <a:lnTo>
                    <a:pt x="116966" y="162051"/>
                  </a:lnTo>
                  <a:lnTo>
                    <a:pt x="111506" y="161798"/>
                  </a:lnTo>
                  <a:lnTo>
                    <a:pt x="105282" y="161798"/>
                  </a:lnTo>
                  <a:lnTo>
                    <a:pt x="105282" y="121412"/>
                  </a:lnTo>
                  <a:close/>
                </a:path>
                <a:path w="180975" h="287654">
                  <a:moveTo>
                    <a:pt x="122427" y="162051"/>
                  </a:moveTo>
                  <a:lnTo>
                    <a:pt x="122427" y="232156"/>
                  </a:lnTo>
                  <a:lnTo>
                    <a:pt x="121665" y="244221"/>
                  </a:lnTo>
                  <a:lnTo>
                    <a:pt x="117601" y="251079"/>
                  </a:lnTo>
                  <a:lnTo>
                    <a:pt x="107441" y="253873"/>
                  </a:lnTo>
                  <a:lnTo>
                    <a:pt x="88518" y="254381"/>
                  </a:lnTo>
                  <a:lnTo>
                    <a:pt x="159384" y="254381"/>
                  </a:lnTo>
                  <a:lnTo>
                    <a:pt x="160274" y="232156"/>
                  </a:lnTo>
                  <a:lnTo>
                    <a:pt x="160146" y="220218"/>
                  </a:lnTo>
                  <a:lnTo>
                    <a:pt x="155701" y="180721"/>
                  </a:lnTo>
                  <a:lnTo>
                    <a:pt x="122427" y="162051"/>
                  </a:lnTo>
                  <a:close/>
                </a:path>
                <a:path w="180975" h="287654">
                  <a:moveTo>
                    <a:pt x="122427" y="192150"/>
                  </a:moveTo>
                  <a:lnTo>
                    <a:pt x="87883" y="192150"/>
                  </a:lnTo>
                  <a:lnTo>
                    <a:pt x="122174" y="215392"/>
                  </a:lnTo>
                  <a:lnTo>
                    <a:pt x="122427" y="232156"/>
                  </a:lnTo>
                  <a:lnTo>
                    <a:pt x="122427" y="192150"/>
                  </a:lnTo>
                  <a:close/>
                </a:path>
                <a:path w="180975" h="287654">
                  <a:moveTo>
                    <a:pt x="18160" y="87630"/>
                  </a:moveTo>
                  <a:lnTo>
                    <a:pt x="6095" y="87630"/>
                  </a:lnTo>
                  <a:lnTo>
                    <a:pt x="0" y="96138"/>
                  </a:lnTo>
                  <a:lnTo>
                    <a:pt x="0" y="112902"/>
                  </a:lnTo>
                  <a:lnTo>
                    <a:pt x="6095" y="121412"/>
                  </a:lnTo>
                  <a:lnTo>
                    <a:pt x="162051" y="121412"/>
                  </a:lnTo>
                  <a:lnTo>
                    <a:pt x="170433" y="119887"/>
                  </a:lnTo>
                  <a:lnTo>
                    <a:pt x="176275" y="116077"/>
                  </a:lnTo>
                  <a:lnTo>
                    <a:pt x="179705" y="110617"/>
                  </a:lnTo>
                  <a:lnTo>
                    <a:pt x="180975" y="104394"/>
                  </a:lnTo>
                  <a:lnTo>
                    <a:pt x="180975" y="96138"/>
                  </a:lnTo>
                  <a:lnTo>
                    <a:pt x="175006" y="87884"/>
                  </a:lnTo>
                  <a:lnTo>
                    <a:pt x="69087" y="87884"/>
                  </a:lnTo>
                  <a:lnTo>
                    <a:pt x="18160" y="87630"/>
                  </a:lnTo>
                  <a:close/>
                </a:path>
                <a:path w="180975" h="287654">
                  <a:moveTo>
                    <a:pt x="105282" y="52070"/>
                  </a:moveTo>
                  <a:lnTo>
                    <a:pt x="69087" y="52070"/>
                  </a:lnTo>
                  <a:lnTo>
                    <a:pt x="69087" y="87884"/>
                  </a:lnTo>
                  <a:lnTo>
                    <a:pt x="105282" y="87884"/>
                  </a:lnTo>
                  <a:lnTo>
                    <a:pt x="105282" y="52070"/>
                  </a:lnTo>
                  <a:close/>
                </a:path>
                <a:path w="180975" h="287654">
                  <a:moveTo>
                    <a:pt x="174751" y="87630"/>
                  </a:moveTo>
                  <a:lnTo>
                    <a:pt x="162051" y="87630"/>
                  </a:lnTo>
                  <a:lnTo>
                    <a:pt x="105282" y="87884"/>
                  </a:lnTo>
                  <a:lnTo>
                    <a:pt x="175006" y="87884"/>
                  </a:lnTo>
                  <a:lnTo>
                    <a:pt x="174751" y="87630"/>
                  </a:lnTo>
                  <a:close/>
                </a:path>
                <a:path w="180975" h="287654">
                  <a:moveTo>
                    <a:pt x="149732" y="0"/>
                  </a:moveTo>
                  <a:lnTo>
                    <a:pt x="138175" y="0"/>
                  </a:lnTo>
                  <a:lnTo>
                    <a:pt x="135762" y="381"/>
                  </a:lnTo>
                  <a:lnTo>
                    <a:pt x="133731" y="1143"/>
                  </a:lnTo>
                  <a:lnTo>
                    <a:pt x="108203" y="9144"/>
                  </a:lnTo>
                  <a:lnTo>
                    <a:pt x="81660" y="15112"/>
                  </a:lnTo>
                  <a:lnTo>
                    <a:pt x="53720" y="18923"/>
                  </a:lnTo>
                  <a:lnTo>
                    <a:pt x="23875" y="20574"/>
                  </a:lnTo>
                  <a:lnTo>
                    <a:pt x="13334" y="20574"/>
                  </a:lnTo>
                  <a:lnTo>
                    <a:pt x="7874" y="29463"/>
                  </a:lnTo>
                  <a:lnTo>
                    <a:pt x="7874" y="46862"/>
                  </a:lnTo>
                  <a:lnTo>
                    <a:pt x="13334" y="55499"/>
                  </a:lnTo>
                  <a:lnTo>
                    <a:pt x="24637" y="55499"/>
                  </a:lnTo>
                  <a:lnTo>
                    <a:pt x="36956" y="54863"/>
                  </a:lnTo>
                  <a:lnTo>
                    <a:pt x="51307" y="53721"/>
                  </a:lnTo>
                  <a:lnTo>
                    <a:pt x="69087" y="52070"/>
                  </a:lnTo>
                  <a:lnTo>
                    <a:pt x="105282" y="52070"/>
                  </a:lnTo>
                  <a:lnTo>
                    <a:pt x="105282" y="46227"/>
                  </a:lnTo>
                  <a:lnTo>
                    <a:pt x="132333" y="39750"/>
                  </a:lnTo>
                  <a:lnTo>
                    <a:pt x="147955" y="33274"/>
                  </a:lnTo>
                  <a:lnTo>
                    <a:pt x="154939" y="26162"/>
                  </a:lnTo>
                  <a:lnTo>
                    <a:pt x="156590" y="17780"/>
                  </a:lnTo>
                  <a:lnTo>
                    <a:pt x="156590" y="8636"/>
                  </a:lnTo>
                  <a:lnTo>
                    <a:pt x="149732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828544" y="5804915"/>
            <a:ext cx="546735" cy="312420"/>
          </a:xfrm>
          <a:custGeom>
            <a:avLst/>
            <a:gdLst/>
            <a:ahLst/>
            <a:cxnLst/>
            <a:rect l="l" t="t" r="r" b="b"/>
            <a:pathLst>
              <a:path w="546735" h="312420">
                <a:moveTo>
                  <a:pt x="231775" y="137541"/>
                </a:moveTo>
                <a:lnTo>
                  <a:pt x="230378" y="129794"/>
                </a:lnTo>
                <a:lnTo>
                  <a:pt x="226314" y="123063"/>
                </a:lnTo>
                <a:lnTo>
                  <a:pt x="219964" y="118364"/>
                </a:lnTo>
                <a:lnTo>
                  <a:pt x="211582" y="116586"/>
                </a:lnTo>
                <a:lnTo>
                  <a:pt x="207899" y="116586"/>
                </a:lnTo>
                <a:lnTo>
                  <a:pt x="203454" y="117602"/>
                </a:lnTo>
                <a:lnTo>
                  <a:pt x="198628" y="120396"/>
                </a:lnTo>
                <a:lnTo>
                  <a:pt x="184912" y="127381"/>
                </a:lnTo>
                <a:lnTo>
                  <a:pt x="152781" y="142113"/>
                </a:lnTo>
                <a:lnTo>
                  <a:pt x="132588" y="152146"/>
                </a:lnTo>
                <a:lnTo>
                  <a:pt x="123444" y="139446"/>
                </a:lnTo>
                <a:lnTo>
                  <a:pt x="112141" y="130556"/>
                </a:lnTo>
                <a:lnTo>
                  <a:pt x="99187" y="125222"/>
                </a:lnTo>
                <a:lnTo>
                  <a:pt x="85090" y="123444"/>
                </a:lnTo>
                <a:lnTo>
                  <a:pt x="80645" y="123444"/>
                </a:lnTo>
                <a:lnTo>
                  <a:pt x="78232" y="123825"/>
                </a:lnTo>
                <a:lnTo>
                  <a:pt x="82169" y="116332"/>
                </a:lnTo>
                <a:lnTo>
                  <a:pt x="89535" y="101092"/>
                </a:lnTo>
                <a:lnTo>
                  <a:pt x="92710" y="93726"/>
                </a:lnTo>
                <a:lnTo>
                  <a:pt x="112014" y="88900"/>
                </a:lnTo>
                <a:lnTo>
                  <a:pt x="127889" y="83058"/>
                </a:lnTo>
                <a:lnTo>
                  <a:pt x="138557" y="75311"/>
                </a:lnTo>
                <a:lnTo>
                  <a:pt x="142621" y="64262"/>
                </a:lnTo>
                <a:lnTo>
                  <a:pt x="141097" y="57404"/>
                </a:lnTo>
                <a:lnTo>
                  <a:pt x="137160" y="51689"/>
                </a:lnTo>
                <a:lnTo>
                  <a:pt x="131445" y="47625"/>
                </a:lnTo>
                <a:lnTo>
                  <a:pt x="124460" y="46228"/>
                </a:lnTo>
                <a:lnTo>
                  <a:pt x="121412" y="46228"/>
                </a:lnTo>
                <a:lnTo>
                  <a:pt x="117983" y="46863"/>
                </a:lnTo>
                <a:lnTo>
                  <a:pt x="112141" y="50292"/>
                </a:lnTo>
                <a:lnTo>
                  <a:pt x="106045" y="52959"/>
                </a:lnTo>
                <a:lnTo>
                  <a:pt x="108077" y="42799"/>
                </a:lnTo>
                <a:lnTo>
                  <a:pt x="108077" y="37338"/>
                </a:lnTo>
                <a:lnTo>
                  <a:pt x="105156" y="27432"/>
                </a:lnTo>
                <a:lnTo>
                  <a:pt x="98806" y="22352"/>
                </a:lnTo>
                <a:lnTo>
                  <a:pt x="92202" y="20447"/>
                </a:lnTo>
                <a:lnTo>
                  <a:pt x="88519" y="20193"/>
                </a:lnTo>
                <a:lnTo>
                  <a:pt x="81661" y="21209"/>
                </a:lnTo>
                <a:lnTo>
                  <a:pt x="75565" y="24384"/>
                </a:lnTo>
                <a:lnTo>
                  <a:pt x="71120" y="29845"/>
                </a:lnTo>
                <a:lnTo>
                  <a:pt x="69088" y="37592"/>
                </a:lnTo>
                <a:lnTo>
                  <a:pt x="68072" y="51689"/>
                </a:lnTo>
                <a:lnTo>
                  <a:pt x="66040" y="63627"/>
                </a:lnTo>
                <a:lnTo>
                  <a:pt x="49276" y="66675"/>
                </a:lnTo>
                <a:lnTo>
                  <a:pt x="38227" y="66675"/>
                </a:lnTo>
                <a:lnTo>
                  <a:pt x="34544" y="66040"/>
                </a:lnTo>
                <a:lnTo>
                  <a:pt x="26670" y="60833"/>
                </a:lnTo>
                <a:lnTo>
                  <a:pt x="21590" y="59563"/>
                </a:lnTo>
                <a:lnTo>
                  <a:pt x="6858" y="59563"/>
                </a:lnTo>
                <a:lnTo>
                  <a:pt x="0" y="67691"/>
                </a:lnTo>
                <a:lnTo>
                  <a:pt x="0" y="76962"/>
                </a:lnTo>
                <a:lnTo>
                  <a:pt x="1778" y="84328"/>
                </a:lnTo>
                <a:lnTo>
                  <a:pt x="7874" y="92583"/>
                </a:lnTo>
                <a:lnTo>
                  <a:pt x="19558" y="99187"/>
                </a:lnTo>
                <a:lnTo>
                  <a:pt x="38227" y="101981"/>
                </a:lnTo>
                <a:lnTo>
                  <a:pt x="42672" y="101981"/>
                </a:lnTo>
                <a:lnTo>
                  <a:pt x="53340" y="100965"/>
                </a:lnTo>
                <a:lnTo>
                  <a:pt x="42545" y="121285"/>
                </a:lnTo>
                <a:lnTo>
                  <a:pt x="31369" y="137287"/>
                </a:lnTo>
                <a:lnTo>
                  <a:pt x="20828" y="149098"/>
                </a:lnTo>
                <a:lnTo>
                  <a:pt x="12700" y="156972"/>
                </a:lnTo>
                <a:lnTo>
                  <a:pt x="6477" y="162433"/>
                </a:lnTo>
                <a:lnTo>
                  <a:pt x="3810" y="168275"/>
                </a:lnTo>
                <a:lnTo>
                  <a:pt x="3810" y="181991"/>
                </a:lnTo>
                <a:lnTo>
                  <a:pt x="11684" y="188468"/>
                </a:lnTo>
                <a:lnTo>
                  <a:pt x="21590" y="188468"/>
                </a:lnTo>
                <a:lnTo>
                  <a:pt x="29845" y="186817"/>
                </a:lnTo>
                <a:lnTo>
                  <a:pt x="36703" y="183007"/>
                </a:lnTo>
                <a:lnTo>
                  <a:pt x="41783" y="178562"/>
                </a:lnTo>
                <a:lnTo>
                  <a:pt x="45085" y="174752"/>
                </a:lnTo>
                <a:lnTo>
                  <a:pt x="47879" y="172339"/>
                </a:lnTo>
                <a:lnTo>
                  <a:pt x="55880" y="164084"/>
                </a:lnTo>
                <a:lnTo>
                  <a:pt x="64008" y="158115"/>
                </a:lnTo>
                <a:lnTo>
                  <a:pt x="71882" y="154432"/>
                </a:lnTo>
                <a:lnTo>
                  <a:pt x="79375" y="153289"/>
                </a:lnTo>
                <a:lnTo>
                  <a:pt x="85725" y="154305"/>
                </a:lnTo>
                <a:lnTo>
                  <a:pt x="91440" y="157353"/>
                </a:lnTo>
                <a:lnTo>
                  <a:pt x="96266" y="162560"/>
                </a:lnTo>
                <a:lnTo>
                  <a:pt x="100203" y="169926"/>
                </a:lnTo>
                <a:lnTo>
                  <a:pt x="71755" y="189357"/>
                </a:lnTo>
                <a:lnTo>
                  <a:pt x="49784" y="209931"/>
                </a:lnTo>
                <a:lnTo>
                  <a:pt x="35687" y="230886"/>
                </a:lnTo>
                <a:lnTo>
                  <a:pt x="30734" y="252095"/>
                </a:lnTo>
                <a:lnTo>
                  <a:pt x="34544" y="268224"/>
                </a:lnTo>
                <a:lnTo>
                  <a:pt x="47498" y="285877"/>
                </a:lnTo>
                <a:lnTo>
                  <a:pt x="72136" y="299974"/>
                </a:lnTo>
                <a:lnTo>
                  <a:pt x="111125" y="305816"/>
                </a:lnTo>
                <a:lnTo>
                  <a:pt x="138176" y="304165"/>
                </a:lnTo>
                <a:lnTo>
                  <a:pt x="158623" y="299212"/>
                </a:lnTo>
                <a:lnTo>
                  <a:pt x="171577" y="290322"/>
                </a:lnTo>
                <a:lnTo>
                  <a:pt x="176022" y="277368"/>
                </a:lnTo>
                <a:lnTo>
                  <a:pt x="174625" y="270002"/>
                </a:lnTo>
                <a:lnTo>
                  <a:pt x="135255" y="262001"/>
                </a:lnTo>
                <a:lnTo>
                  <a:pt x="124714" y="264414"/>
                </a:lnTo>
                <a:lnTo>
                  <a:pt x="113411" y="266065"/>
                </a:lnTo>
                <a:lnTo>
                  <a:pt x="74168" y="258572"/>
                </a:lnTo>
                <a:lnTo>
                  <a:pt x="68326" y="246253"/>
                </a:lnTo>
                <a:lnTo>
                  <a:pt x="70866" y="236474"/>
                </a:lnTo>
                <a:lnTo>
                  <a:pt x="78105" y="227076"/>
                </a:lnTo>
                <a:lnTo>
                  <a:pt x="89535" y="217551"/>
                </a:lnTo>
                <a:lnTo>
                  <a:pt x="104902" y="206883"/>
                </a:lnTo>
                <a:lnTo>
                  <a:pt x="104902" y="212725"/>
                </a:lnTo>
                <a:lnTo>
                  <a:pt x="104267" y="226441"/>
                </a:lnTo>
                <a:lnTo>
                  <a:pt x="105791" y="235458"/>
                </a:lnTo>
                <a:lnTo>
                  <a:pt x="109601" y="241808"/>
                </a:lnTo>
                <a:lnTo>
                  <a:pt x="115189" y="245618"/>
                </a:lnTo>
                <a:lnTo>
                  <a:pt x="121666" y="247015"/>
                </a:lnTo>
                <a:lnTo>
                  <a:pt x="129159" y="245364"/>
                </a:lnTo>
                <a:lnTo>
                  <a:pt x="135763" y="240792"/>
                </a:lnTo>
                <a:lnTo>
                  <a:pt x="140716" y="233045"/>
                </a:lnTo>
                <a:lnTo>
                  <a:pt x="142875" y="222377"/>
                </a:lnTo>
                <a:lnTo>
                  <a:pt x="143256" y="216789"/>
                </a:lnTo>
                <a:lnTo>
                  <a:pt x="143256" y="192913"/>
                </a:lnTo>
                <a:lnTo>
                  <a:pt x="142621" y="187071"/>
                </a:lnTo>
                <a:lnTo>
                  <a:pt x="152273" y="182499"/>
                </a:lnTo>
                <a:lnTo>
                  <a:pt x="162306" y="178181"/>
                </a:lnTo>
                <a:lnTo>
                  <a:pt x="182626" y="169926"/>
                </a:lnTo>
                <a:lnTo>
                  <a:pt x="211963" y="159385"/>
                </a:lnTo>
                <a:lnTo>
                  <a:pt x="220218" y="155575"/>
                </a:lnTo>
                <a:lnTo>
                  <a:pt x="228346" y="151511"/>
                </a:lnTo>
                <a:lnTo>
                  <a:pt x="231775" y="144272"/>
                </a:lnTo>
                <a:lnTo>
                  <a:pt x="231775" y="137541"/>
                </a:lnTo>
                <a:close/>
              </a:path>
              <a:path w="546735" h="312420">
                <a:moveTo>
                  <a:pt x="546735" y="120015"/>
                </a:moveTo>
                <a:lnTo>
                  <a:pt x="544830" y="112268"/>
                </a:lnTo>
                <a:lnTo>
                  <a:pt x="539877" y="105664"/>
                </a:lnTo>
                <a:lnTo>
                  <a:pt x="533019" y="100965"/>
                </a:lnTo>
                <a:lnTo>
                  <a:pt x="525145" y="99187"/>
                </a:lnTo>
                <a:lnTo>
                  <a:pt x="520319" y="99187"/>
                </a:lnTo>
                <a:lnTo>
                  <a:pt x="515239" y="101600"/>
                </a:lnTo>
                <a:lnTo>
                  <a:pt x="511810" y="107442"/>
                </a:lnTo>
                <a:lnTo>
                  <a:pt x="505968" y="116459"/>
                </a:lnTo>
                <a:lnTo>
                  <a:pt x="499859" y="125349"/>
                </a:lnTo>
                <a:lnTo>
                  <a:pt x="493268" y="134112"/>
                </a:lnTo>
                <a:lnTo>
                  <a:pt x="486524" y="142621"/>
                </a:lnTo>
                <a:lnTo>
                  <a:pt x="486397" y="71501"/>
                </a:lnTo>
                <a:lnTo>
                  <a:pt x="485775" y="67437"/>
                </a:lnTo>
                <a:lnTo>
                  <a:pt x="484378" y="59944"/>
                </a:lnTo>
                <a:lnTo>
                  <a:pt x="477901" y="50038"/>
                </a:lnTo>
                <a:lnTo>
                  <a:pt x="467106" y="43053"/>
                </a:lnTo>
                <a:lnTo>
                  <a:pt x="451599" y="40005"/>
                </a:lnTo>
                <a:lnTo>
                  <a:pt x="451358" y="40005"/>
                </a:lnTo>
                <a:lnTo>
                  <a:pt x="451358" y="133350"/>
                </a:lnTo>
                <a:lnTo>
                  <a:pt x="451358" y="160401"/>
                </a:lnTo>
                <a:lnTo>
                  <a:pt x="451358" y="174752"/>
                </a:lnTo>
                <a:lnTo>
                  <a:pt x="424815" y="179070"/>
                </a:lnTo>
                <a:lnTo>
                  <a:pt x="397891" y="183134"/>
                </a:lnTo>
                <a:lnTo>
                  <a:pt x="370713" y="186817"/>
                </a:lnTo>
                <a:lnTo>
                  <a:pt x="343281" y="190119"/>
                </a:lnTo>
                <a:lnTo>
                  <a:pt x="343027" y="168021"/>
                </a:lnTo>
                <a:lnTo>
                  <a:pt x="342900" y="160401"/>
                </a:lnTo>
                <a:lnTo>
                  <a:pt x="451358" y="160401"/>
                </a:lnTo>
                <a:lnTo>
                  <a:pt x="451358" y="133350"/>
                </a:lnTo>
                <a:lnTo>
                  <a:pt x="342646" y="133350"/>
                </a:lnTo>
                <a:lnTo>
                  <a:pt x="342646" y="115316"/>
                </a:lnTo>
                <a:lnTo>
                  <a:pt x="450977" y="115316"/>
                </a:lnTo>
                <a:lnTo>
                  <a:pt x="451358" y="133350"/>
                </a:lnTo>
                <a:lnTo>
                  <a:pt x="451358" y="40005"/>
                </a:lnTo>
                <a:lnTo>
                  <a:pt x="450596" y="40005"/>
                </a:lnTo>
                <a:lnTo>
                  <a:pt x="450596" y="88265"/>
                </a:lnTo>
                <a:lnTo>
                  <a:pt x="342646" y="88265"/>
                </a:lnTo>
                <a:lnTo>
                  <a:pt x="342646" y="77597"/>
                </a:lnTo>
                <a:lnTo>
                  <a:pt x="344297" y="71755"/>
                </a:lnTo>
                <a:lnTo>
                  <a:pt x="351663" y="68707"/>
                </a:lnTo>
                <a:lnTo>
                  <a:pt x="367665" y="67564"/>
                </a:lnTo>
                <a:lnTo>
                  <a:pt x="412572" y="67500"/>
                </a:lnTo>
                <a:lnTo>
                  <a:pt x="426072" y="67691"/>
                </a:lnTo>
                <a:lnTo>
                  <a:pt x="442468" y="68834"/>
                </a:lnTo>
                <a:lnTo>
                  <a:pt x="449059" y="71755"/>
                </a:lnTo>
                <a:lnTo>
                  <a:pt x="450342" y="76962"/>
                </a:lnTo>
                <a:lnTo>
                  <a:pt x="450596" y="88265"/>
                </a:lnTo>
                <a:lnTo>
                  <a:pt x="450596" y="40005"/>
                </a:lnTo>
                <a:lnTo>
                  <a:pt x="419354" y="39370"/>
                </a:lnTo>
                <a:lnTo>
                  <a:pt x="407162" y="39370"/>
                </a:lnTo>
                <a:lnTo>
                  <a:pt x="412623" y="26289"/>
                </a:lnTo>
                <a:lnTo>
                  <a:pt x="414020" y="19812"/>
                </a:lnTo>
                <a:lnTo>
                  <a:pt x="414020" y="16764"/>
                </a:lnTo>
                <a:lnTo>
                  <a:pt x="411988" y="9525"/>
                </a:lnTo>
                <a:lnTo>
                  <a:pt x="406908" y="4318"/>
                </a:lnTo>
                <a:lnTo>
                  <a:pt x="399669" y="1143"/>
                </a:lnTo>
                <a:lnTo>
                  <a:pt x="391541" y="0"/>
                </a:lnTo>
                <a:lnTo>
                  <a:pt x="382524" y="0"/>
                </a:lnTo>
                <a:lnTo>
                  <a:pt x="373761" y="4064"/>
                </a:lnTo>
                <a:lnTo>
                  <a:pt x="372745" y="11938"/>
                </a:lnTo>
                <a:lnTo>
                  <a:pt x="371729" y="18034"/>
                </a:lnTo>
                <a:lnTo>
                  <a:pt x="368554" y="31750"/>
                </a:lnTo>
                <a:lnTo>
                  <a:pt x="366522" y="39370"/>
                </a:lnTo>
                <a:lnTo>
                  <a:pt x="343154" y="39878"/>
                </a:lnTo>
                <a:lnTo>
                  <a:pt x="324358" y="43307"/>
                </a:lnTo>
                <a:lnTo>
                  <a:pt x="311658" y="52959"/>
                </a:lnTo>
                <a:lnTo>
                  <a:pt x="306705" y="71501"/>
                </a:lnTo>
                <a:lnTo>
                  <a:pt x="306705" y="77978"/>
                </a:lnTo>
                <a:lnTo>
                  <a:pt x="306451" y="88265"/>
                </a:lnTo>
                <a:lnTo>
                  <a:pt x="306552" y="133350"/>
                </a:lnTo>
                <a:lnTo>
                  <a:pt x="306705" y="146812"/>
                </a:lnTo>
                <a:lnTo>
                  <a:pt x="307340" y="193548"/>
                </a:lnTo>
                <a:lnTo>
                  <a:pt x="298831" y="194310"/>
                </a:lnTo>
                <a:lnTo>
                  <a:pt x="261874" y="196723"/>
                </a:lnTo>
                <a:lnTo>
                  <a:pt x="256159" y="204851"/>
                </a:lnTo>
                <a:lnTo>
                  <a:pt x="256159" y="213487"/>
                </a:lnTo>
                <a:lnTo>
                  <a:pt x="257302" y="219964"/>
                </a:lnTo>
                <a:lnTo>
                  <a:pt x="260731" y="225679"/>
                </a:lnTo>
                <a:lnTo>
                  <a:pt x="266446" y="229743"/>
                </a:lnTo>
                <a:lnTo>
                  <a:pt x="274574" y="231267"/>
                </a:lnTo>
                <a:lnTo>
                  <a:pt x="288163" y="230124"/>
                </a:lnTo>
                <a:lnTo>
                  <a:pt x="315087" y="226822"/>
                </a:lnTo>
                <a:lnTo>
                  <a:pt x="354965" y="220726"/>
                </a:lnTo>
                <a:lnTo>
                  <a:pt x="407162" y="211328"/>
                </a:lnTo>
                <a:lnTo>
                  <a:pt x="375031" y="229870"/>
                </a:lnTo>
                <a:lnTo>
                  <a:pt x="340868" y="245872"/>
                </a:lnTo>
                <a:lnTo>
                  <a:pt x="305181" y="259207"/>
                </a:lnTo>
                <a:lnTo>
                  <a:pt x="268351" y="269875"/>
                </a:lnTo>
                <a:lnTo>
                  <a:pt x="257429" y="272542"/>
                </a:lnTo>
                <a:lnTo>
                  <a:pt x="252984" y="279781"/>
                </a:lnTo>
                <a:lnTo>
                  <a:pt x="272796" y="306451"/>
                </a:lnTo>
                <a:lnTo>
                  <a:pt x="290957" y="302133"/>
                </a:lnTo>
                <a:lnTo>
                  <a:pt x="331470" y="287528"/>
                </a:lnTo>
                <a:lnTo>
                  <a:pt x="387223" y="260604"/>
                </a:lnTo>
                <a:lnTo>
                  <a:pt x="451358" y="219202"/>
                </a:lnTo>
                <a:lnTo>
                  <a:pt x="451104" y="242824"/>
                </a:lnTo>
                <a:lnTo>
                  <a:pt x="450596" y="260604"/>
                </a:lnTo>
                <a:lnTo>
                  <a:pt x="450342" y="271907"/>
                </a:lnTo>
                <a:lnTo>
                  <a:pt x="442074" y="275336"/>
                </a:lnTo>
                <a:lnTo>
                  <a:pt x="425310" y="275336"/>
                </a:lnTo>
                <a:lnTo>
                  <a:pt x="417830" y="273939"/>
                </a:lnTo>
                <a:lnTo>
                  <a:pt x="410591" y="272923"/>
                </a:lnTo>
                <a:lnTo>
                  <a:pt x="409321" y="272542"/>
                </a:lnTo>
                <a:lnTo>
                  <a:pt x="395986" y="272542"/>
                </a:lnTo>
                <a:lnTo>
                  <a:pt x="389763" y="281178"/>
                </a:lnTo>
                <a:lnTo>
                  <a:pt x="389763" y="290068"/>
                </a:lnTo>
                <a:lnTo>
                  <a:pt x="393827" y="301879"/>
                </a:lnTo>
                <a:lnTo>
                  <a:pt x="403987" y="308610"/>
                </a:lnTo>
                <a:lnTo>
                  <a:pt x="417576" y="311658"/>
                </a:lnTo>
                <a:lnTo>
                  <a:pt x="431800" y="312293"/>
                </a:lnTo>
                <a:lnTo>
                  <a:pt x="457327" y="308229"/>
                </a:lnTo>
                <a:lnTo>
                  <a:pt x="474345" y="297688"/>
                </a:lnTo>
                <a:lnTo>
                  <a:pt x="483870" y="283718"/>
                </a:lnTo>
                <a:lnTo>
                  <a:pt x="485521" y="275336"/>
                </a:lnTo>
                <a:lnTo>
                  <a:pt x="486918" y="268859"/>
                </a:lnTo>
                <a:lnTo>
                  <a:pt x="486524" y="242824"/>
                </a:lnTo>
                <a:lnTo>
                  <a:pt x="486283" y="231775"/>
                </a:lnTo>
                <a:lnTo>
                  <a:pt x="486283" y="219202"/>
                </a:lnTo>
                <a:lnTo>
                  <a:pt x="486156" y="211328"/>
                </a:lnTo>
                <a:lnTo>
                  <a:pt x="486156" y="190881"/>
                </a:lnTo>
                <a:lnTo>
                  <a:pt x="486918" y="190119"/>
                </a:lnTo>
                <a:lnTo>
                  <a:pt x="501650" y="176403"/>
                </a:lnTo>
                <a:lnTo>
                  <a:pt x="516382" y="161290"/>
                </a:lnTo>
                <a:lnTo>
                  <a:pt x="517144" y="160401"/>
                </a:lnTo>
                <a:lnTo>
                  <a:pt x="530225" y="145669"/>
                </a:lnTo>
                <a:lnTo>
                  <a:pt x="532765" y="142621"/>
                </a:lnTo>
                <a:lnTo>
                  <a:pt x="543306" y="129667"/>
                </a:lnTo>
                <a:lnTo>
                  <a:pt x="545719" y="126492"/>
                </a:lnTo>
                <a:lnTo>
                  <a:pt x="546735" y="123444"/>
                </a:lnTo>
                <a:lnTo>
                  <a:pt x="546735" y="120015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425952" y="5858255"/>
            <a:ext cx="547370" cy="243840"/>
            <a:chOff x="3425952" y="5858255"/>
            <a:chExt cx="547370" cy="24384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5952" y="5858255"/>
              <a:ext cx="239267" cy="2438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04844" y="5888735"/>
              <a:ext cx="268605" cy="204470"/>
            </a:xfrm>
            <a:custGeom>
              <a:avLst/>
              <a:gdLst/>
              <a:ahLst/>
              <a:cxnLst/>
              <a:rect l="l" t="t" r="r" b="b"/>
              <a:pathLst>
                <a:path w="268604" h="204470">
                  <a:moveTo>
                    <a:pt x="167131" y="0"/>
                  </a:moveTo>
                  <a:lnTo>
                    <a:pt x="112394" y="8255"/>
                  </a:lnTo>
                  <a:lnTo>
                    <a:pt x="72516" y="22098"/>
                  </a:lnTo>
                  <a:lnTo>
                    <a:pt x="14731" y="45466"/>
                  </a:lnTo>
                  <a:lnTo>
                    <a:pt x="0" y="57785"/>
                  </a:lnTo>
                  <a:lnTo>
                    <a:pt x="0" y="65532"/>
                  </a:lnTo>
                  <a:lnTo>
                    <a:pt x="1523" y="73660"/>
                  </a:lnTo>
                  <a:lnTo>
                    <a:pt x="5841" y="80645"/>
                  </a:lnTo>
                  <a:lnTo>
                    <a:pt x="12700" y="85598"/>
                  </a:lnTo>
                  <a:lnTo>
                    <a:pt x="21589" y="87502"/>
                  </a:lnTo>
                  <a:lnTo>
                    <a:pt x="25272" y="87502"/>
                  </a:lnTo>
                  <a:lnTo>
                    <a:pt x="29844" y="86360"/>
                  </a:lnTo>
                  <a:lnTo>
                    <a:pt x="46481" y="78612"/>
                  </a:lnTo>
                  <a:lnTo>
                    <a:pt x="81152" y="61087"/>
                  </a:lnTo>
                  <a:lnTo>
                    <a:pt x="105790" y="49911"/>
                  </a:lnTo>
                  <a:lnTo>
                    <a:pt x="127507" y="41783"/>
                  </a:lnTo>
                  <a:lnTo>
                    <a:pt x="147446" y="36830"/>
                  </a:lnTo>
                  <a:lnTo>
                    <a:pt x="166750" y="35179"/>
                  </a:lnTo>
                  <a:lnTo>
                    <a:pt x="193675" y="39370"/>
                  </a:lnTo>
                  <a:lnTo>
                    <a:pt x="212216" y="50164"/>
                  </a:lnTo>
                  <a:lnTo>
                    <a:pt x="222884" y="64262"/>
                  </a:lnTo>
                  <a:lnTo>
                    <a:pt x="226313" y="78867"/>
                  </a:lnTo>
                  <a:lnTo>
                    <a:pt x="220852" y="98933"/>
                  </a:lnTo>
                  <a:lnTo>
                    <a:pt x="201675" y="123189"/>
                  </a:lnTo>
                  <a:lnTo>
                    <a:pt x="164337" y="146050"/>
                  </a:lnTo>
                  <a:lnTo>
                    <a:pt x="104393" y="161544"/>
                  </a:lnTo>
                  <a:lnTo>
                    <a:pt x="94741" y="164464"/>
                  </a:lnTo>
                  <a:lnTo>
                    <a:pt x="87883" y="169672"/>
                  </a:lnTo>
                  <a:lnTo>
                    <a:pt x="83819" y="176402"/>
                  </a:lnTo>
                  <a:lnTo>
                    <a:pt x="82550" y="183769"/>
                  </a:lnTo>
                  <a:lnTo>
                    <a:pt x="83946" y="191262"/>
                  </a:lnTo>
                  <a:lnTo>
                    <a:pt x="88264" y="197738"/>
                  </a:lnTo>
                  <a:lnTo>
                    <a:pt x="95503" y="202184"/>
                  </a:lnTo>
                  <a:lnTo>
                    <a:pt x="105409" y="203962"/>
                  </a:lnTo>
                  <a:lnTo>
                    <a:pt x="118490" y="202311"/>
                  </a:lnTo>
                  <a:lnTo>
                    <a:pt x="186816" y="180594"/>
                  </a:lnTo>
                  <a:lnTo>
                    <a:pt x="226948" y="154686"/>
                  </a:lnTo>
                  <a:lnTo>
                    <a:pt x="257047" y="119761"/>
                  </a:lnTo>
                  <a:lnTo>
                    <a:pt x="268096" y="80645"/>
                  </a:lnTo>
                  <a:lnTo>
                    <a:pt x="262254" y="53467"/>
                  </a:lnTo>
                  <a:lnTo>
                    <a:pt x="244220" y="27432"/>
                  </a:lnTo>
                  <a:lnTo>
                    <a:pt x="212851" y="7747"/>
                  </a:lnTo>
                  <a:lnTo>
                    <a:pt x="167131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38600" y="5811011"/>
            <a:ext cx="1840864" cy="311150"/>
            <a:chOff x="4038600" y="5811011"/>
            <a:chExt cx="1840864" cy="31115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600" y="5812408"/>
              <a:ext cx="1492250" cy="3093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63235" y="5811011"/>
              <a:ext cx="316230" cy="308610"/>
            </a:xfrm>
            <a:custGeom>
              <a:avLst/>
              <a:gdLst/>
              <a:ahLst/>
              <a:cxnLst/>
              <a:rect l="l" t="t" r="r" b="b"/>
              <a:pathLst>
                <a:path w="316229" h="308610">
                  <a:moveTo>
                    <a:pt x="92837" y="181737"/>
                  </a:moveTo>
                  <a:lnTo>
                    <a:pt x="57403" y="181737"/>
                  </a:lnTo>
                  <a:lnTo>
                    <a:pt x="56134" y="291846"/>
                  </a:lnTo>
                  <a:lnTo>
                    <a:pt x="57785" y="299212"/>
                  </a:lnTo>
                  <a:lnTo>
                    <a:pt x="62102" y="304546"/>
                  </a:lnTo>
                  <a:lnTo>
                    <a:pt x="68199" y="307594"/>
                  </a:lnTo>
                  <a:lnTo>
                    <a:pt x="75184" y="308610"/>
                  </a:lnTo>
                  <a:lnTo>
                    <a:pt x="82423" y="307594"/>
                  </a:lnTo>
                  <a:lnTo>
                    <a:pt x="88645" y="304419"/>
                  </a:lnTo>
                  <a:lnTo>
                    <a:pt x="93090" y="299085"/>
                  </a:lnTo>
                  <a:lnTo>
                    <a:pt x="94741" y="291846"/>
                  </a:lnTo>
                  <a:lnTo>
                    <a:pt x="93725" y="247523"/>
                  </a:lnTo>
                  <a:lnTo>
                    <a:pt x="92837" y="181737"/>
                  </a:lnTo>
                  <a:close/>
                </a:path>
                <a:path w="316229" h="308610">
                  <a:moveTo>
                    <a:pt x="193801" y="130429"/>
                  </a:moveTo>
                  <a:lnTo>
                    <a:pt x="147192" y="132842"/>
                  </a:lnTo>
                  <a:lnTo>
                    <a:pt x="128524" y="160400"/>
                  </a:lnTo>
                  <a:lnTo>
                    <a:pt x="128397" y="161925"/>
                  </a:lnTo>
                  <a:lnTo>
                    <a:pt x="139064" y="210947"/>
                  </a:lnTo>
                  <a:lnTo>
                    <a:pt x="183895" y="217932"/>
                  </a:lnTo>
                  <a:lnTo>
                    <a:pt x="174625" y="233934"/>
                  </a:lnTo>
                  <a:lnTo>
                    <a:pt x="160909" y="248412"/>
                  </a:lnTo>
                  <a:lnTo>
                    <a:pt x="142239" y="260604"/>
                  </a:lnTo>
                  <a:lnTo>
                    <a:pt x="117982" y="269621"/>
                  </a:lnTo>
                  <a:lnTo>
                    <a:pt x="108076" y="272415"/>
                  </a:lnTo>
                  <a:lnTo>
                    <a:pt x="103886" y="279526"/>
                  </a:lnTo>
                  <a:lnTo>
                    <a:pt x="103886" y="286766"/>
                  </a:lnTo>
                  <a:lnTo>
                    <a:pt x="105282" y="293750"/>
                  </a:lnTo>
                  <a:lnTo>
                    <a:pt x="108838" y="299974"/>
                  </a:lnTo>
                  <a:lnTo>
                    <a:pt x="114426" y="304292"/>
                  </a:lnTo>
                  <a:lnTo>
                    <a:pt x="121665" y="305943"/>
                  </a:lnTo>
                  <a:lnTo>
                    <a:pt x="133985" y="303530"/>
                  </a:lnTo>
                  <a:lnTo>
                    <a:pt x="158114" y="293750"/>
                  </a:lnTo>
                  <a:lnTo>
                    <a:pt x="186689" y="272796"/>
                  </a:lnTo>
                  <a:lnTo>
                    <a:pt x="212598" y="237109"/>
                  </a:lnTo>
                  <a:lnTo>
                    <a:pt x="254635" y="237109"/>
                  </a:lnTo>
                  <a:lnTo>
                    <a:pt x="251078" y="234315"/>
                  </a:lnTo>
                  <a:lnTo>
                    <a:pt x="237616" y="217678"/>
                  </a:lnTo>
                  <a:lnTo>
                    <a:pt x="268350" y="216026"/>
                  </a:lnTo>
                  <a:lnTo>
                    <a:pt x="286003" y="209423"/>
                  </a:lnTo>
                  <a:lnTo>
                    <a:pt x="293877" y="195199"/>
                  </a:lnTo>
                  <a:lnTo>
                    <a:pt x="294386" y="188849"/>
                  </a:lnTo>
                  <a:lnTo>
                    <a:pt x="192404" y="188849"/>
                  </a:lnTo>
                  <a:lnTo>
                    <a:pt x="179450" y="188595"/>
                  </a:lnTo>
                  <a:lnTo>
                    <a:pt x="170941" y="187706"/>
                  </a:lnTo>
                  <a:lnTo>
                    <a:pt x="166115" y="185547"/>
                  </a:lnTo>
                  <a:lnTo>
                    <a:pt x="164084" y="181991"/>
                  </a:lnTo>
                  <a:lnTo>
                    <a:pt x="163702" y="179324"/>
                  </a:lnTo>
                  <a:lnTo>
                    <a:pt x="163702" y="169037"/>
                  </a:lnTo>
                  <a:lnTo>
                    <a:pt x="193801" y="158496"/>
                  </a:lnTo>
                  <a:lnTo>
                    <a:pt x="193801" y="130429"/>
                  </a:lnTo>
                  <a:close/>
                </a:path>
                <a:path w="316229" h="308610">
                  <a:moveTo>
                    <a:pt x="254635" y="237109"/>
                  </a:moveTo>
                  <a:lnTo>
                    <a:pt x="212598" y="237109"/>
                  </a:lnTo>
                  <a:lnTo>
                    <a:pt x="232282" y="262128"/>
                  </a:lnTo>
                  <a:lnTo>
                    <a:pt x="255777" y="283210"/>
                  </a:lnTo>
                  <a:lnTo>
                    <a:pt x="278638" y="297815"/>
                  </a:lnTo>
                  <a:lnTo>
                    <a:pt x="296672" y="303149"/>
                  </a:lnTo>
                  <a:lnTo>
                    <a:pt x="304673" y="301625"/>
                  </a:lnTo>
                  <a:lnTo>
                    <a:pt x="310768" y="297307"/>
                  </a:lnTo>
                  <a:lnTo>
                    <a:pt x="314578" y="291338"/>
                  </a:lnTo>
                  <a:lnTo>
                    <a:pt x="315849" y="284353"/>
                  </a:lnTo>
                  <a:lnTo>
                    <a:pt x="315849" y="276860"/>
                  </a:lnTo>
                  <a:lnTo>
                    <a:pt x="311785" y="269240"/>
                  </a:lnTo>
                  <a:lnTo>
                    <a:pt x="302132" y="265557"/>
                  </a:lnTo>
                  <a:lnTo>
                    <a:pt x="284352" y="257810"/>
                  </a:lnTo>
                  <a:lnTo>
                    <a:pt x="267080" y="247523"/>
                  </a:lnTo>
                  <a:lnTo>
                    <a:pt x="254635" y="237109"/>
                  </a:lnTo>
                  <a:close/>
                </a:path>
                <a:path w="316229" h="308610">
                  <a:moveTo>
                    <a:pt x="115062" y="107442"/>
                  </a:moveTo>
                  <a:lnTo>
                    <a:pt x="57785" y="107442"/>
                  </a:lnTo>
                  <a:lnTo>
                    <a:pt x="57785" y="111379"/>
                  </a:lnTo>
                  <a:lnTo>
                    <a:pt x="33147" y="157353"/>
                  </a:lnTo>
                  <a:lnTo>
                    <a:pt x="5461" y="193294"/>
                  </a:lnTo>
                  <a:lnTo>
                    <a:pt x="1777" y="197485"/>
                  </a:lnTo>
                  <a:lnTo>
                    <a:pt x="0" y="201930"/>
                  </a:lnTo>
                  <a:lnTo>
                    <a:pt x="19557" y="224155"/>
                  </a:lnTo>
                  <a:lnTo>
                    <a:pt x="24637" y="223393"/>
                  </a:lnTo>
                  <a:lnTo>
                    <a:pt x="32003" y="218694"/>
                  </a:lnTo>
                  <a:lnTo>
                    <a:pt x="42544" y="206121"/>
                  </a:lnTo>
                  <a:lnTo>
                    <a:pt x="57403" y="181737"/>
                  </a:lnTo>
                  <a:lnTo>
                    <a:pt x="92837" y="181737"/>
                  </a:lnTo>
                  <a:lnTo>
                    <a:pt x="92710" y="160782"/>
                  </a:lnTo>
                  <a:lnTo>
                    <a:pt x="126491" y="160782"/>
                  </a:lnTo>
                  <a:lnTo>
                    <a:pt x="126364" y="159512"/>
                  </a:lnTo>
                  <a:lnTo>
                    <a:pt x="100202" y="130683"/>
                  </a:lnTo>
                  <a:lnTo>
                    <a:pt x="98297" y="130048"/>
                  </a:lnTo>
                  <a:lnTo>
                    <a:pt x="92710" y="130048"/>
                  </a:lnTo>
                  <a:lnTo>
                    <a:pt x="92710" y="122809"/>
                  </a:lnTo>
                  <a:lnTo>
                    <a:pt x="92963" y="116967"/>
                  </a:lnTo>
                  <a:lnTo>
                    <a:pt x="92963" y="108076"/>
                  </a:lnTo>
                  <a:lnTo>
                    <a:pt x="112902" y="108076"/>
                  </a:lnTo>
                  <a:lnTo>
                    <a:pt x="114553" y="107823"/>
                  </a:lnTo>
                  <a:lnTo>
                    <a:pt x="115062" y="107442"/>
                  </a:lnTo>
                  <a:close/>
                </a:path>
                <a:path w="316229" h="308610">
                  <a:moveTo>
                    <a:pt x="252602" y="112268"/>
                  </a:moveTo>
                  <a:lnTo>
                    <a:pt x="170306" y="112268"/>
                  </a:lnTo>
                  <a:lnTo>
                    <a:pt x="193801" y="112649"/>
                  </a:lnTo>
                  <a:lnTo>
                    <a:pt x="193801" y="177546"/>
                  </a:lnTo>
                  <a:lnTo>
                    <a:pt x="193166" y="183134"/>
                  </a:lnTo>
                  <a:lnTo>
                    <a:pt x="192404" y="188849"/>
                  </a:lnTo>
                  <a:lnTo>
                    <a:pt x="227711" y="188849"/>
                  </a:lnTo>
                  <a:lnTo>
                    <a:pt x="228726" y="183134"/>
                  </a:lnTo>
                  <a:lnTo>
                    <a:pt x="229362" y="172085"/>
                  </a:lnTo>
                  <a:lnTo>
                    <a:pt x="229488" y="169037"/>
                  </a:lnTo>
                  <a:lnTo>
                    <a:pt x="229615" y="166624"/>
                  </a:lnTo>
                  <a:lnTo>
                    <a:pt x="229742" y="158115"/>
                  </a:lnTo>
                  <a:lnTo>
                    <a:pt x="259079" y="158115"/>
                  </a:lnTo>
                  <a:lnTo>
                    <a:pt x="259079" y="130937"/>
                  </a:lnTo>
                  <a:lnTo>
                    <a:pt x="229997" y="130429"/>
                  </a:lnTo>
                  <a:lnTo>
                    <a:pt x="230124" y="122809"/>
                  </a:lnTo>
                  <a:lnTo>
                    <a:pt x="230377" y="116967"/>
                  </a:lnTo>
                  <a:lnTo>
                    <a:pt x="230377" y="112649"/>
                  </a:lnTo>
                  <a:lnTo>
                    <a:pt x="252602" y="112268"/>
                  </a:lnTo>
                  <a:close/>
                </a:path>
                <a:path w="316229" h="308610">
                  <a:moveTo>
                    <a:pt x="259079" y="130937"/>
                  </a:moveTo>
                  <a:lnTo>
                    <a:pt x="259079" y="172085"/>
                  </a:lnTo>
                  <a:lnTo>
                    <a:pt x="258578" y="181737"/>
                  </a:lnTo>
                  <a:lnTo>
                    <a:pt x="258484" y="181991"/>
                  </a:lnTo>
                  <a:lnTo>
                    <a:pt x="255142" y="186817"/>
                  </a:lnTo>
                  <a:lnTo>
                    <a:pt x="245872" y="188595"/>
                  </a:lnTo>
                  <a:lnTo>
                    <a:pt x="227711" y="188849"/>
                  </a:lnTo>
                  <a:lnTo>
                    <a:pt x="294386" y="188849"/>
                  </a:lnTo>
                  <a:lnTo>
                    <a:pt x="295655" y="172085"/>
                  </a:lnTo>
                  <a:lnTo>
                    <a:pt x="295655" y="170815"/>
                  </a:lnTo>
                  <a:lnTo>
                    <a:pt x="294049" y="157353"/>
                  </a:lnTo>
                  <a:lnTo>
                    <a:pt x="292988" y="147574"/>
                  </a:lnTo>
                  <a:lnTo>
                    <a:pt x="282955" y="135509"/>
                  </a:lnTo>
                  <a:lnTo>
                    <a:pt x="262889" y="131063"/>
                  </a:lnTo>
                  <a:lnTo>
                    <a:pt x="259079" y="130937"/>
                  </a:lnTo>
                  <a:close/>
                </a:path>
                <a:path w="316229" h="308610">
                  <a:moveTo>
                    <a:pt x="126491" y="160782"/>
                  </a:moveTo>
                  <a:lnTo>
                    <a:pt x="92710" y="160782"/>
                  </a:lnTo>
                  <a:lnTo>
                    <a:pt x="102235" y="175260"/>
                  </a:lnTo>
                  <a:lnTo>
                    <a:pt x="105028" y="177546"/>
                  </a:lnTo>
                  <a:lnTo>
                    <a:pt x="118617" y="177546"/>
                  </a:lnTo>
                  <a:lnTo>
                    <a:pt x="126491" y="169418"/>
                  </a:lnTo>
                  <a:lnTo>
                    <a:pt x="126491" y="160782"/>
                  </a:lnTo>
                  <a:close/>
                </a:path>
                <a:path w="316229" h="308610">
                  <a:moveTo>
                    <a:pt x="259079" y="158115"/>
                  </a:moveTo>
                  <a:lnTo>
                    <a:pt x="229742" y="158115"/>
                  </a:lnTo>
                  <a:lnTo>
                    <a:pt x="246506" y="158496"/>
                  </a:lnTo>
                  <a:lnTo>
                    <a:pt x="255269" y="160400"/>
                  </a:lnTo>
                  <a:lnTo>
                    <a:pt x="258572" y="164592"/>
                  </a:lnTo>
                  <a:lnTo>
                    <a:pt x="259079" y="172085"/>
                  </a:lnTo>
                  <a:lnTo>
                    <a:pt x="259079" y="158115"/>
                  </a:lnTo>
                  <a:close/>
                </a:path>
                <a:path w="316229" h="308610">
                  <a:moveTo>
                    <a:pt x="97154" y="129667"/>
                  </a:moveTo>
                  <a:lnTo>
                    <a:pt x="95376" y="129667"/>
                  </a:lnTo>
                  <a:lnTo>
                    <a:pt x="92710" y="130048"/>
                  </a:lnTo>
                  <a:lnTo>
                    <a:pt x="98297" y="130048"/>
                  </a:lnTo>
                  <a:lnTo>
                    <a:pt x="97154" y="129667"/>
                  </a:lnTo>
                  <a:close/>
                </a:path>
                <a:path w="316229" h="308610">
                  <a:moveTo>
                    <a:pt x="153797" y="106045"/>
                  </a:moveTo>
                  <a:lnTo>
                    <a:pt x="117220" y="106045"/>
                  </a:lnTo>
                  <a:lnTo>
                    <a:pt x="120650" y="112268"/>
                  </a:lnTo>
                  <a:lnTo>
                    <a:pt x="127507" y="116967"/>
                  </a:lnTo>
                  <a:lnTo>
                    <a:pt x="135000" y="116967"/>
                  </a:lnTo>
                  <a:lnTo>
                    <a:pt x="139953" y="116459"/>
                  </a:lnTo>
                  <a:lnTo>
                    <a:pt x="144272" y="114554"/>
                  </a:lnTo>
                  <a:lnTo>
                    <a:pt x="149478" y="110236"/>
                  </a:lnTo>
                  <a:lnTo>
                    <a:pt x="153797" y="106045"/>
                  </a:lnTo>
                  <a:close/>
                </a:path>
                <a:path w="316229" h="308610">
                  <a:moveTo>
                    <a:pt x="312165" y="98551"/>
                  </a:moveTo>
                  <a:lnTo>
                    <a:pt x="266953" y="98551"/>
                  </a:lnTo>
                  <a:lnTo>
                    <a:pt x="274574" y="106045"/>
                  </a:lnTo>
                  <a:lnTo>
                    <a:pt x="280797" y="111379"/>
                  </a:lnTo>
                  <a:lnTo>
                    <a:pt x="286512" y="114554"/>
                  </a:lnTo>
                  <a:lnTo>
                    <a:pt x="292607" y="115697"/>
                  </a:lnTo>
                  <a:lnTo>
                    <a:pt x="300481" y="113792"/>
                  </a:lnTo>
                  <a:lnTo>
                    <a:pt x="307086" y="108838"/>
                  </a:lnTo>
                  <a:lnTo>
                    <a:pt x="311530" y="101981"/>
                  </a:lnTo>
                  <a:lnTo>
                    <a:pt x="312165" y="98551"/>
                  </a:lnTo>
                  <a:close/>
                </a:path>
                <a:path w="316229" h="308610">
                  <a:moveTo>
                    <a:pt x="266707" y="102997"/>
                  </a:moveTo>
                  <a:lnTo>
                    <a:pt x="156844" y="102997"/>
                  </a:lnTo>
                  <a:lnTo>
                    <a:pt x="158623" y="108076"/>
                  </a:lnTo>
                  <a:lnTo>
                    <a:pt x="163067" y="112268"/>
                  </a:lnTo>
                  <a:lnTo>
                    <a:pt x="261492" y="112268"/>
                  </a:lnTo>
                  <a:lnTo>
                    <a:pt x="266573" y="105410"/>
                  </a:lnTo>
                  <a:lnTo>
                    <a:pt x="266707" y="102997"/>
                  </a:lnTo>
                  <a:close/>
                </a:path>
                <a:path w="316229" h="308610">
                  <a:moveTo>
                    <a:pt x="116204" y="73533"/>
                  </a:moveTo>
                  <a:lnTo>
                    <a:pt x="18161" y="73533"/>
                  </a:lnTo>
                  <a:lnTo>
                    <a:pt x="12318" y="82423"/>
                  </a:lnTo>
                  <a:lnTo>
                    <a:pt x="12318" y="99949"/>
                  </a:lnTo>
                  <a:lnTo>
                    <a:pt x="17779" y="108458"/>
                  </a:lnTo>
                  <a:lnTo>
                    <a:pt x="29463" y="108458"/>
                  </a:lnTo>
                  <a:lnTo>
                    <a:pt x="57785" y="107442"/>
                  </a:lnTo>
                  <a:lnTo>
                    <a:pt x="115062" y="107442"/>
                  </a:lnTo>
                  <a:lnTo>
                    <a:pt x="117220" y="106045"/>
                  </a:lnTo>
                  <a:lnTo>
                    <a:pt x="153797" y="106045"/>
                  </a:lnTo>
                  <a:lnTo>
                    <a:pt x="156844" y="102997"/>
                  </a:lnTo>
                  <a:lnTo>
                    <a:pt x="266707" y="102997"/>
                  </a:lnTo>
                  <a:lnTo>
                    <a:pt x="266953" y="98551"/>
                  </a:lnTo>
                  <a:lnTo>
                    <a:pt x="312165" y="98551"/>
                  </a:lnTo>
                  <a:lnTo>
                    <a:pt x="313054" y="94107"/>
                  </a:lnTo>
                  <a:lnTo>
                    <a:pt x="313054" y="88646"/>
                  </a:lnTo>
                  <a:lnTo>
                    <a:pt x="311657" y="85217"/>
                  </a:lnTo>
                  <a:lnTo>
                    <a:pt x="123698" y="85217"/>
                  </a:lnTo>
                  <a:lnTo>
                    <a:pt x="121665" y="78740"/>
                  </a:lnTo>
                  <a:lnTo>
                    <a:pt x="116204" y="73533"/>
                  </a:lnTo>
                  <a:close/>
                </a:path>
                <a:path w="316229" h="308610">
                  <a:moveTo>
                    <a:pt x="112902" y="108076"/>
                  </a:moveTo>
                  <a:lnTo>
                    <a:pt x="92963" y="108076"/>
                  </a:lnTo>
                  <a:lnTo>
                    <a:pt x="107314" y="108458"/>
                  </a:lnTo>
                  <a:lnTo>
                    <a:pt x="111125" y="108458"/>
                  </a:lnTo>
                  <a:lnTo>
                    <a:pt x="112902" y="108076"/>
                  </a:lnTo>
                  <a:close/>
                </a:path>
                <a:path w="316229" h="308610">
                  <a:moveTo>
                    <a:pt x="208152" y="5461"/>
                  </a:moveTo>
                  <a:lnTo>
                    <a:pt x="165607" y="40005"/>
                  </a:lnTo>
                  <a:lnTo>
                    <a:pt x="152653" y="56515"/>
                  </a:lnTo>
                  <a:lnTo>
                    <a:pt x="138684" y="71755"/>
                  </a:lnTo>
                  <a:lnTo>
                    <a:pt x="123698" y="85217"/>
                  </a:lnTo>
                  <a:lnTo>
                    <a:pt x="311657" y="85217"/>
                  </a:lnTo>
                  <a:lnTo>
                    <a:pt x="310768" y="83185"/>
                  </a:lnTo>
                  <a:lnTo>
                    <a:pt x="310261" y="82804"/>
                  </a:lnTo>
                  <a:lnTo>
                    <a:pt x="175640" y="82804"/>
                  </a:lnTo>
                  <a:lnTo>
                    <a:pt x="205739" y="43180"/>
                  </a:lnTo>
                  <a:lnTo>
                    <a:pt x="206501" y="42037"/>
                  </a:lnTo>
                  <a:lnTo>
                    <a:pt x="207772" y="41401"/>
                  </a:lnTo>
                  <a:lnTo>
                    <a:pt x="250825" y="41401"/>
                  </a:lnTo>
                  <a:lnTo>
                    <a:pt x="250825" y="30734"/>
                  </a:lnTo>
                  <a:lnTo>
                    <a:pt x="217042" y="6476"/>
                  </a:lnTo>
                  <a:lnTo>
                    <a:pt x="208152" y="5461"/>
                  </a:lnTo>
                  <a:close/>
                </a:path>
                <a:path w="316229" h="308610">
                  <a:moveTo>
                    <a:pt x="250825" y="41401"/>
                  </a:moveTo>
                  <a:lnTo>
                    <a:pt x="211200" y="41401"/>
                  </a:lnTo>
                  <a:lnTo>
                    <a:pt x="212978" y="42037"/>
                  </a:lnTo>
                  <a:lnTo>
                    <a:pt x="213994" y="43180"/>
                  </a:lnTo>
                  <a:lnTo>
                    <a:pt x="222123" y="51943"/>
                  </a:lnTo>
                  <a:lnTo>
                    <a:pt x="231139" y="61849"/>
                  </a:lnTo>
                  <a:lnTo>
                    <a:pt x="240791" y="72262"/>
                  </a:lnTo>
                  <a:lnTo>
                    <a:pt x="250825" y="82804"/>
                  </a:lnTo>
                  <a:lnTo>
                    <a:pt x="250825" y="41401"/>
                  </a:lnTo>
                  <a:close/>
                </a:path>
                <a:path w="316229" h="308610">
                  <a:moveTo>
                    <a:pt x="250825" y="30734"/>
                  </a:moveTo>
                  <a:lnTo>
                    <a:pt x="250825" y="82804"/>
                  </a:lnTo>
                  <a:lnTo>
                    <a:pt x="310261" y="82804"/>
                  </a:lnTo>
                  <a:lnTo>
                    <a:pt x="305180" y="78994"/>
                  </a:lnTo>
                  <a:lnTo>
                    <a:pt x="288036" y="65405"/>
                  </a:lnTo>
                  <a:lnTo>
                    <a:pt x="271525" y="50926"/>
                  </a:lnTo>
                  <a:lnTo>
                    <a:pt x="255904" y="35941"/>
                  </a:lnTo>
                  <a:lnTo>
                    <a:pt x="250825" y="30734"/>
                  </a:lnTo>
                  <a:close/>
                </a:path>
                <a:path w="316229" h="308610">
                  <a:moveTo>
                    <a:pt x="75564" y="0"/>
                  </a:moveTo>
                  <a:lnTo>
                    <a:pt x="68452" y="1016"/>
                  </a:lnTo>
                  <a:lnTo>
                    <a:pt x="62229" y="4318"/>
                  </a:lnTo>
                  <a:lnTo>
                    <a:pt x="57785" y="9525"/>
                  </a:lnTo>
                  <a:lnTo>
                    <a:pt x="56134" y="16763"/>
                  </a:lnTo>
                  <a:lnTo>
                    <a:pt x="57150" y="73533"/>
                  </a:lnTo>
                  <a:lnTo>
                    <a:pt x="93344" y="73533"/>
                  </a:lnTo>
                  <a:lnTo>
                    <a:pt x="94106" y="40005"/>
                  </a:lnTo>
                  <a:lnTo>
                    <a:pt x="94741" y="16763"/>
                  </a:lnTo>
                  <a:lnTo>
                    <a:pt x="93090" y="9398"/>
                  </a:lnTo>
                  <a:lnTo>
                    <a:pt x="88773" y="4191"/>
                  </a:lnTo>
                  <a:lnTo>
                    <a:pt x="82550" y="1016"/>
                  </a:lnTo>
                  <a:lnTo>
                    <a:pt x="75564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5935979" y="5823203"/>
            <a:ext cx="189230" cy="289560"/>
          </a:xfrm>
          <a:custGeom>
            <a:avLst/>
            <a:gdLst/>
            <a:ahLst/>
            <a:cxnLst/>
            <a:rect l="l" t="t" r="r" b="b"/>
            <a:pathLst>
              <a:path w="189229" h="289560">
                <a:moveTo>
                  <a:pt x="76454" y="0"/>
                </a:moveTo>
                <a:lnTo>
                  <a:pt x="67818" y="0"/>
                </a:lnTo>
                <a:lnTo>
                  <a:pt x="59690" y="5461"/>
                </a:lnTo>
                <a:lnTo>
                  <a:pt x="58547" y="17779"/>
                </a:lnTo>
                <a:lnTo>
                  <a:pt x="56134" y="53720"/>
                </a:lnTo>
                <a:lnTo>
                  <a:pt x="53848" y="77977"/>
                </a:lnTo>
                <a:lnTo>
                  <a:pt x="46228" y="76580"/>
                </a:lnTo>
                <a:lnTo>
                  <a:pt x="38735" y="74549"/>
                </a:lnTo>
                <a:lnTo>
                  <a:pt x="31877" y="71754"/>
                </a:lnTo>
                <a:lnTo>
                  <a:pt x="29845" y="70738"/>
                </a:lnTo>
                <a:lnTo>
                  <a:pt x="27812" y="70484"/>
                </a:lnTo>
                <a:lnTo>
                  <a:pt x="25654" y="70484"/>
                </a:lnTo>
                <a:lnTo>
                  <a:pt x="18669" y="72136"/>
                </a:lnTo>
                <a:lnTo>
                  <a:pt x="13081" y="76707"/>
                </a:lnTo>
                <a:lnTo>
                  <a:pt x="9271" y="83057"/>
                </a:lnTo>
                <a:lnTo>
                  <a:pt x="7874" y="90296"/>
                </a:lnTo>
                <a:lnTo>
                  <a:pt x="10287" y="99821"/>
                </a:lnTo>
                <a:lnTo>
                  <a:pt x="17780" y="106806"/>
                </a:lnTo>
                <a:lnTo>
                  <a:pt x="30734" y="111759"/>
                </a:lnTo>
                <a:lnTo>
                  <a:pt x="49657" y="115315"/>
                </a:lnTo>
                <a:lnTo>
                  <a:pt x="45212" y="155955"/>
                </a:lnTo>
                <a:lnTo>
                  <a:pt x="36703" y="155320"/>
                </a:lnTo>
                <a:lnTo>
                  <a:pt x="28448" y="153924"/>
                </a:lnTo>
                <a:lnTo>
                  <a:pt x="19939" y="150875"/>
                </a:lnTo>
                <a:lnTo>
                  <a:pt x="17780" y="150494"/>
                </a:lnTo>
                <a:lnTo>
                  <a:pt x="6858" y="150494"/>
                </a:lnTo>
                <a:lnTo>
                  <a:pt x="0" y="159384"/>
                </a:lnTo>
                <a:lnTo>
                  <a:pt x="0" y="168655"/>
                </a:lnTo>
                <a:lnTo>
                  <a:pt x="3937" y="180975"/>
                </a:lnTo>
                <a:lnTo>
                  <a:pt x="13970" y="188087"/>
                </a:lnTo>
                <a:lnTo>
                  <a:pt x="27559" y="191642"/>
                </a:lnTo>
                <a:lnTo>
                  <a:pt x="42545" y="193293"/>
                </a:lnTo>
                <a:lnTo>
                  <a:pt x="42164" y="200025"/>
                </a:lnTo>
                <a:lnTo>
                  <a:pt x="42164" y="213105"/>
                </a:lnTo>
                <a:lnTo>
                  <a:pt x="49275" y="253873"/>
                </a:lnTo>
                <a:lnTo>
                  <a:pt x="66421" y="276859"/>
                </a:lnTo>
                <a:lnTo>
                  <a:pt x="87122" y="287019"/>
                </a:lnTo>
                <a:lnTo>
                  <a:pt x="105156" y="289305"/>
                </a:lnTo>
                <a:lnTo>
                  <a:pt x="134747" y="283717"/>
                </a:lnTo>
                <a:lnTo>
                  <a:pt x="161671" y="267334"/>
                </a:lnTo>
                <a:lnTo>
                  <a:pt x="181229" y="240918"/>
                </a:lnTo>
                <a:lnTo>
                  <a:pt x="188849" y="204850"/>
                </a:lnTo>
                <a:lnTo>
                  <a:pt x="186944" y="187578"/>
                </a:lnTo>
                <a:lnTo>
                  <a:pt x="160400" y="137794"/>
                </a:lnTo>
                <a:lnTo>
                  <a:pt x="149479" y="129666"/>
                </a:lnTo>
                <a:lnTo>
                  <a:pt x="143637" y="129666"/>
                </a:lnTo>
                <a:lnTo>
                  <a:pt x="129540" y="161036"/>
                </a:lnTo>
                <a:lnTo>
                  <a:pt x="137922" y="171450"/>
                </a:lnTo>
                <a:lnTo>
                  <a:pt x="144399" y="182244"/>
                </a:lnTo>
                <a:lnTo>
                  <a:pt x="148590" y="193293"/>
                </a:lnTo>
                <a:lnTo>
                  <a:pt x="150114" y="204850"/>
                </a:lnTo>
                <a:lnTo>
                  <a:pt x="146558" y="222757"/>
                </a:lnTo>
                <a:lnTo>
                  <a:pt x="137160" y="237998"/>
                </a:lnTo>
                <a:lnTo>
                  <a:pt x="123444" y="248792"/>
                </a:lnTo>
                <a:lnTo>
                  <a:pt x="107315" y="252729"/>
                </a:lnTo>
                <a:lnTo>
                  <a:pt x="96139" y="250570"/>
                </a:lnTo>
                <a:lnTo>
                  <a:pt x="86741" y="244220"/>
                </a:lnTo>
                <a:lnTo>
                  <a:pt x="80137" y="233425"/>
                </a:lnTo>
                <a:lnTo>
                  <a:pt x="77089" y="218186"/>
                </a:lnTo>
                <a:lnTo>
                  <a:pt x="77089" y="214375"/>
                </a:lnTo>
                <a:lnTo>
                  <a:pt x="76708" y="210312"/>
                </a:lnTo>
                <a:lnTo>
                  <a:pt x="76708" y="202183"/>
                </a:lnTo>
                <a:lnTo>
                  <a:pt x="77089" y="197992"/>
                </a:lnTo>
                <a:lnTo>
                  <a:pt x="77089" y="193548"/>
                </a:lnTo>
                <a:lnTo>
                  <a:pt x="94996" y="191262"/>
                </a:lnTo>
                <a:lnTo>
                  <a:pt x="107569" y="186943"/>
                </a:lnTo>
                <a:lnTo>
                  <a:pt x="115062" y="180593"/>
                </a:lnTo>
                <a:lnTo>
                  <a:pt x="117602" y="171703"/>
                </a:lnTo>
                <a:lnTo>
                  <a:pt x="116205" y="164591"/>
                </a:lnTo>
                <a:lnTo>
                  <a:pt x="112268" y="158368"/>
                </a:lnTo>
                <a:lnTo>
                  <a:pt x="106299" y="153924"/>
                </a:lnTo>
                <a:lnTo>
                  <a:pt x="98298" y="152145"/>
                </a:lnTo>
                <a:lnTo>
                  <a:pt x="96266" y="152145"/>
                </a:lnTo>
                <a:lnTo>
                  <a:pt x="94234" y="152526"/>
                </a:lnTo>
                <a:lnTo>
                  <a:pt x="88392" y="154304"/>
                </a:lnTo>
                <a:lnTo>
                  <a:pt x="84709" y="154558"/>
                </a:lnTo>
                <a:lnTo>
                  <a:pt x="80518" y="155320"/>
                </a:lnTo>
                <a:lnTo>
                  <a:pt x="85344" y="115950"/>
                </a:lnTo>
                <a:lnTo>
                  <a:pt x="97028" y="114426"/>
                </a:lnTo>
                <a:lnTo>
                  <a:pt x="107315" y="111378"/>
                </a:lnTo>
                <a:lnTo>
                  <a:pt x="114681" y="105282"/>
                </a:lnTo>
                <a:lnTo>
                  <a:pt x="117602" y="94741"/>
                </a:lnTo>
                <a:lnTo>
                  <a:pt x="116332" y="88011"/>
                </a:lnTo>
                <a:lnTo>
                  <a:pt x="112903" y="82041"/>
                </a:lnTo>
                <a:lnTo>
                  <a:pt x="107315" y="77850"/>
                </a:lnTo>
                <a:lnTo>
                  <a:pt x="99695" y="76326"/>
                </a:lnTo>
                <a:lnTo>
                  <a:pt x="96012" y="76326"/>
                </a:lnTo>
                <a:lnTo>
                  <a:pt x="90424" y="77596"/>
                </a:lnTo>
                <a:lnTo>
                  <a:pt x="93472" y="54609"/>
                </a:lnTo>
                <a:lnTo>
                  <a:pt x="95504" y="42544"/>
                </a:lnTo>
                <a:lnTo>
                  <a:pt x="97028" y="31368"/>
                </a:lnTo>
                <a:lnTo>
                  <a:pt x="97662" y="19812"/>
                </a:lnTo>
                <a:lnTo>
                  <a:pt x="95758" y="11556"/>
                </a:lnTo>
                <a:lnTo>
                  <a:pt x="90932" y="5333"/>
                </a:lnTo>
                <a:lnTo>
                  <a:pt x="84074" y="1396"/>
                </a:lnTo>
                <a:lnTo>
                  <a:pt x="76454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9444" y="5846063"/>
            <a:ext cx="176530" cy="255904"/>
          </a:xfrm>
          <a:custGeom>
            <a:avLst/>
            <a:gdLst/>
            <a:ahLst/>
            <a:cxnLst/>
            <a:rect l="l" t="t" r="r" b="b"/>
            <a:pathLst>
              <a:path w="176529" h="255904">
                <a:moveTo>
                  <a:pt x="35686" y="0"/>
                </a:moveTo>
                <a:lnTo>
                  <a:pt x="29209" y="0"/>
                </a:lnTo>
                <a:lnTo>
                  <a:pt x="21208" y="1397"/>
                </a:lnTo>
                <a:lnTo>
                  <a:pt x="14223" y="5461"/>
                </a:lnTo>
                <a:lnTo>
                  <a:pt x="9397" y="11557"/>
                </a:lnTo>
                <a:lnTo>
                  <a:pt x="7492" y="19177"/>
                </a:lnTo>
                <a:lnTo>
                  <a:pt x="7492" y="23622"/>
                </a:lnTo>
                <a:lnTo>
                  <a:pt x="9270" y="28448"/>
                </a:lnTo>
                <a:lnTo>
                  <a:pt x="13461" y="33528"/>
                </a:lnTo>
                <a:lnTo>
                  <a:pt x="24764" y="49657"/>
                </a:lnTo>
                <a:lnTo>
                  <a:pt x="35686" y="69088"/>
                </a:lnTo>
                <a:lnTo>
                  <a:pt x="45465" y="90043"/>
                </a:lnTo>
                <a:lnTo>
                  <a:pt x="53339" y="110490"/>
                </a:lnTo>
                <a:lnTo>
                  <a:pt x="28701" y="131953"/>
                </a:lnTo>
                <a:lnTo>
                  <a:pt x="12191" y="152908"/>
                </a:lnTo>
                <a:lnTo>
                  <a:pt x="2920" y="172847"/>
                </a:lnTo>
                <a:lnTo>
                  <a:pt x="0" y="191643"/>
                </a:lnTo>
                <a:lnTo>
                  <a:pt x="5333" y="215011"/>
                </a:lnTo>
                <a:lnTo>
                  <a:pt x="21970" y="235585"/>
                </a:lnTo>
                <a:lnTo>
                  <a:pt x="51053" y="250063"/>
                </a:lnTo>
                <a:lnTo>
                  <a:pt x="93852" y="255651"/>
                </a:lnTo>
                <a:lnTo>
                  <a:pt x="111632" y="255016"/>
                </a:lnTo>
                <a:lnTo>
                  <a:pt x="155066" y="248158"/>
                </a:lnTo>
                <a:lnTo>
                  <a:pt x="176402" y="223774"/>
                </a:lnTo>
                <a:lnTo>
                  <a:pt x="175005" y="216154"/>
                </a:lnTo>
                <a:lnTo>
                  <a:pt x="146050" y="205613"/>
                </a:lnTo>
                <a:lnTo>
                  <a:pt x="134365" y="209296"/>
                </a:lnTo>
                <a:lnTo>
                  <a:pt x="119252" y="212725"/>
                </a:lnTo>
                <a:lnTo>
                  <a:pt x="102234" y="215265"/>
                </a:lnTo>
                <a:lnTo>
                  <a:pt x="84962" y="216281"/>
                </a:lnTo>
                <a:lnTo>
                  <a:pt x="65785" y="214249"/>
                </a:lnTo>
                <a:lnTo>
                  <a:pt x="50800" y="208534"/>
                </a:lnTo>
                <a:lnTo>
                  <a:pt x="41020" y="199517"/>
                </a:lnTo>
                <a:lnTo>
                  <a:pt x="37464" y="187833"/>
                </a:lnTo>
                <a:lnTo>
                  <a:pt x="39496" y="177546"/>
                </a:lnTo>
                <a:lnTo>
                  <a:pt x="53212" y="158369"/>
                </a:lnTo>
                <a:lnTo>
                  <a:pt x="89788" y="129159"/>
                </a:lnTo>
                <a:lnTo>
                  <a:pt x="160527" y="88646"/>
                </a:lnTo>
                <a:lnTo>
                  <a:pt x="170814" y="83566"/>
                </a:lnTo>
                <a:lnTo>
                  <a:pt x="175005" y="75311"/>
                </a:lnTo>
                <a:lnTo>
                  <a:pt x="175005" y="67691"/>
                </a:lnTo>
                <a:lnTo>
                  <a:pt x="173481" y="60071"/>
                </a:lnTo>
                <a:lnTo>
                  <a:pt x="169417" y="53467"/>
                </a:lnTo>
                <a:lnTo>
                  <a:pt x="163194" y="48895"/>
                </a:lnTo>
                <a:lnTo>
                  <a:pt x="155320" y="47244"/>
                </a:lnTo>
                <a:lnTo>
                  <a:pt x="150367" y="48006"/>
                </a:lnTo>
                <a:lnTo>
                  <a:pt x="139572" y="52705"/>
                </a:lnTo>
                <a:lnTo>
                  <a:pt x="119379" y="64389"/>
                </a:lnTo>
                <a:lnTo>
                  <a:pt x="85978" y="86614"/>
                </a:lnTo>
                <a:lnTo>
                  <a:pt x="77723" y="65913"/>
                </a:lnTo>
                <a:lnTo>
                  <a:pt x="68198" y="45466"/>
                </a:lnTo>
                <a:lnTo>
                  <a:pt x="57911" y="26416"/>
                </a:lnTo>
                <a:lnTo>
                  <a:pt x="47116" y="9525"/>
                </a:lnTo>
                <a:lnTo>
                  <a:pt x="42290" y="3048"/>
                </a:lnTo>
                <a:lnTo>
                  <a:pt x="35686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9379" y="5833871"/>
            <a:ext cx="284480" cy="275590"/>
          </a:xfrm>
          <a:custGeom>
            <a:avLst/>
            <a:gdLst/>
            <a:ahLst/>
            <a:cxnLst/>
            <a:rect l="l" t="t" r="r" b="b"/>
            <a:pathLst>
              <a:path w="284479" h="275589">
                <a:moveTo>
                  <a:pt x="97281" y="0"/>
                </a:moveTo>
                <a:lnTo>
                  <a:pt x="79883" y="0"/>
                </a:lnTo>
                <a:lnTo>
                  <a:pt x="72009" y="4825"/>
                </a:lnTo>
                <a:lnTo>
                  <a:pt x="63753" y="77470"/>
                </a:lnTo>
                <a:lnTo>
                  <a:pt x="35433" y="88900"/>
                </a:lnTo>
                <a:lnTo>
                  <a:pt x="19050" y="96900"/>
                </a:lnTo>
                <a:lnTo>
                  <a:pt x="11430" y="104139"/>
                </a:lnTo>
                <a:lnTo>
                  <a:pt x="9652" y="113411"/>
                </a:lnTo>
                <a:lnTo>
                  <a:pt x="9652" y="122300"/>
                </a:lnTo>
                <a:lnTo>
                  <a:pt x="15367" y="131190"/>
                </a:lnTo>
                <a:lnTo>
                  <a:pt x="29083" y="131190"/>
                </a:lnTo>
                <a:lnTo>
                  <a:pt x="33527" y="129794"/>
                </a:lnTo>
                <a:lnTo>
                  <a:pt x="47244" y="120903"/>
                </a:lnTo>
                <a:lnTo>
                  <a:pt x="54101" y="118237"/>
                </a:lnTo>
                <a:lnTo>
                  <a:pt x="60325" y="116077"/>
                </a:lnTo>
                <a:lnTo>
                  <a:pt x="58927" y="128143"/>
                </a:lnTo>
                <a:lnTo>
                  <a:pt x="58547" y="134238"/>
                </a:lnTo>
                <a:lnTo>
                  <a:pt x="31242" y="176530"/>
                </a:lnTo>
                <a:lnTo>
                  <a:pt x="1778" y="215137"/>
                </a:lnTo>
                <a:lnTo>
                  <a:pt x="0" y="219963"/>
                </a:lnTo>
                <a:lnTo>
                  <a:pt x="0" y="224409"/>
                </a:lnTo>
                <a:lnTo>
                  <a:pt x="1905" y="232156"/>
                </a:lnTo>
                <a:lnTo>
                  <a:pt x="6604" y="237744"/>
                </a:lnTo>
                <a:lnTo>
                  <a:pt x="12827" y="241046"/>
                </a:lnTo>
                <a:lnTo>
                  <a:pt x="19558" y="242188"/>
                </a:lnTo>
                <a:lnTo>
                  <a:pt x="25273" y="241426"/>
                </a:lnTo>
                <a:lnTo>
                  <a:pt x="53467" y="204215"/>
                </a:lnTo>
                <a:lnTo>
                  <a:pt x="54483" y="201802"/>
                </a:lnTo>
                <a:lnTo>
                  <a:pt x="54101" y="210693"/>
                </a:lnTo>
                <a:lnTo>
                  <a:pt x="54483" y="245237"/>
                </a:lnTo>
                <a:lnTo>
                  <a:pt x="56769" y="260858"/>
                </a:lnTo>
                <a:lnTo>
                  <a:pt x="62865" y="271652"/>
                </a:lnTo>
                <a:lnTo>
                  <a:pt x="74675" y="275589"/>
                </a:lnTo>
                <a:lnTo>
                  <a:pt x="82169" y="274320"/>
                </a:lnTo>
                <a:lnTo>
                  <a:pt x="88646" y="270383"/>
                </a:lnTo>
                <a:lnTo>
                  <a:pt x="93218" y="264160"/>
                </a:lnTo>
                <a:lnTo>
                  <a:pt x="94869" y="255777"/>
                </a:lnTo>
                <a:lnTo>
                  <a:pt x="94869" y="253111"/>
                </a:lnTo>
                <a:lnTo>
                  <a:pt x="92837" y="239013"/>
                </a:lnTo>
                <a:lnTo>
                  <a:pt x="91440" y="225044"/>
                </a:lnTo>
                <a:lnTo>
                  <a:pt x="90677" y="209931"/>
                </a:lnTo>
                <a:lnTo>
                  <a:pt x="90424" y="193928"/>
                </a:lnTo>
                <a:lnTo>
                  <a:pt x="90550" y="183896"/>
                </a:lnTo>
                <a:lnTo>
                  <a:pt x="110617" y="134112"/>
                </a:lnTo>
                <a:lnTo>
                  <a:pt x="159639" y="94361"/>
                </a:lnTo>
                <a:lnTo>
                  <a:pt x="177800" y="86740"/>
                </a:lnTo>
                <a:lnTo>
                  <a:pt x="186054" y="86740"/>
                </a:lnTo>
                <a:lnTo>
                  <a:pt x="187833" y="94996"/>
                </a:lnTo>
                <a:lnTo>
                  <a:pt x="187833" y="106172"/>
                </a:lnTo>
                <a:lnTo>
                  <a:pt x="187451" y="108331"/>
                </a:lnTo>
                <a:lnTo>
                  <a:pt x="187451" y="110362"/>
                </a:lnTo>
                <a:lnTo>
                  <a:pt x="185800" y="128270"/>
                </a:lnTo>
                <a:lnTo>
                  <a:pt x="180467" y="169163"/>
                </a:lnTo>
                <a:lnTo>
                  <a:pt x="178562" y="185420"/>
                </a:lnTo>
                <a:lnTo>
                  <a:pt x="177800" y="193928"/>
                </a:lnTo>
                <a:lnTo>
                  <a:pt x="177800" y="198120"/>
                </a:lnTo>
                <a:lnTo>
                  <a:pt x="181101" y="221741"/>
                </a:lnTo>
                <a:lnTo>
                  <a:pt x="189865" y="238378"/>
                </a:lnTo>
                <a:lnTo>
                  <a:pt x="203326" y="248158"/>
                </a:lnTo>
                <a:lnTo>
                  <a:pt x="219964" y="251333"/>
                </a:lnTo>
                <a:lnTo>
                  <a:pt x="234188" y="249427"/>
                </a:lnTo>
                <a:lnTo>
                  <a:pt x="278892" y="220345"/>
                </a:lnTo>
                <a:lnTo>
                  <a:pt x="284352" y="211455"/>
                </a:lnTo>
                <a:lnTo>
                  <a:pt x="284352" y="206628"/>
                </a:lnTo>
                <a:lnTo>
                  <a:pt x="251205" y="194310"/>
                </a:lnTo>
                <a:lnTo>
                  <a:pt x="243840" y="201295"/>
                </a:lnTo>
                <a:lnTo>
                  <a:pt x="236981" y="206501"/>
                </a:lnTo>
                <a:lnTo>
                  <a:pt x="230886" y="209931"/>
                </a:lnTo>
                <a:lnTo>
                  <a:pt x="225425" y="211074"/>
                </a:lnTo>
                <a:lnTo>
                  <a:pt x="219328" y="211074"/>
                </a:lnTo>
                <a:lnTo>
                  <a:pt x="215519" y="205612"/>
                </a:lnTo>
                <a:lnTo>
                  <a:pt x="215519" y="188213"/>
                </a:lnTo>
                <a:lnTo>
                  <a:pt x="222758" y="127888"/>
                </a:lnTo>
                <a:lnTo>
                  <a:pt x="224790" y="107314"/>
                </a:lnTo>
                <a:lnTo>
                  <a:pt x="224790" y="101726"/>
                </a:lnTo>
                <a:lnTo>
                  <a:pt x="221996" y="78994"/>
                </a:lnTo>
                <a:lnTo>
                  <a:pt x="214375" y="63500"/>
                </a:lnTo>
                <a:lnTo>
                  <a:pt x="202819" y="54737"/>
                </a:lnTo>
                <a:lnTo>
                  <a:pt x="188087" y="51943"/>
                </a:lnTo>
                <a:lnTo>
                  <a:pt x="177038" y="52832"/>
                </a:lnTo>
                <a:lnTo>
                  <a:pt x="162433" y="57150"/>
                </a:lnTo>
                <a:lnTo>
                  <a:pt x="143001" y="67437"/>
                </a:lnTo>
                <a:lnTo>
                  <a:pt x="117855" y="86106"/>
                </a:lnTo>
                <a:lnTo>
                  <a:pt x="117855" y="71755"/>
                </a:lnTo>
                <a:lnTo>
                  <a:pt x="109600" y="64897"/>
                </a:lnTo>
                <a:lnTo>
                  <a:pt x="99695" y="64897"/>
                </a:lnTo>
                <a:lnTo>
                  <a:pt x="102997" y="39750"/>
                </a:lnTo>
                <a:lnTo>
                  <a:pt x="106172" y="19812"/>
                </a:lnTo>
                <a:lnTo>
                  <a:pt x="106552" y="16383"/>
                </a:lnTo>
                <a:lnTo>
                  <a:pt x="106552" y="6096"/>
                </a:lnTo>
                <a:lnTo>
                  <a:pt x="97281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31" y="5850635"/>
            <a:ext cx="202692" cy="249936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2403348" y="6573011"/>
            <a:ext cx="239395" cy="367030"/>
          </a:xfrm>
          <a:custGeom>
            <a:avLst/>
            <a:gdLst/>
            <a:ahLst/>
            <a:cxnLst/>
            <a:rect l="l" t="t" r="r" b="b"/>
            <a:pathLst>
              <a:path w="239394" h="367029">
                <a:moveTo>
                  <a:pt x="121157" y="0"/>
                </a:moveTo>
                <a:lnTo>
                  <a:pt x="82295" y="5461"/>
                </a:lnTo>
                <a:lnTo>
                  <a:pt x="51181" y="19050"/>
                </a:lnTo>
                <a:lnTo>
                  <a:pt x="30479" y="37084"/>
                </a:lnTo>
                <a:lnTo>
                  <a:pt x="22987" y="55625"/>
                </a:lnTo>
                <a:lnTo>
                  <a:pt x="25400" y="67056"/>
                </a:lnTo>
                <a:lnTo>
                  <a:pt x="31876" y="76581"/>
                </a:lnTo>
                <a:lnTo>
                  <a:pt x="41275" y="83058"/>
                </a:lnTo>
                <a:lnTo>
                  <a:pt x="52324" y="85598"/>
                </a:lnTo>
                <a:lnTo>
                  <a:pt x="58927" y="85598"/>
                </a:lnTo>
                <a:lnTo>
                  <a:pt x="65912" y="82804"/>
                </a:lnTo>
                <a:lnTo>
                  <a:pt x="72008" y="77088"/>
                </a:lnTo>
                <a:lnTo>
                  <a:pt x="84835" y="66548"/>
                </a:lnTo>
                <a:lnTo>
                  <a:pt x="96646" y="59944"/>
                </a:lnTo>
                <a:lnTo>
                  <a:pt x="107695" y="56515"/>
                </a:lnTo>
                <a:lnTo>
                  <a:pt x="118363" y="55625"/>
                </a:lnTo>
                <a:lnTo>
                  <a:pt x="136778" y="58800"/>
                </a:lnTo>
                <a:lnTo>
                  <a:pt x="150749" y="67056"/>
                </a:lnTo>
                <a:lnTo>
                  <a:pt x="159638" y="78867"/>
                </a:lnTo>
                <a:lnTo>
                  <a:pt x="162813" y="92583"/>
                </a:lnTo>
                <a:lnTo>
                  <a:pt x="162813" y="93980"/>
                </a:lnTo>
                <a:lnTo>
                  <a:pt x="160654" y="111379"/>
                </a:lnTo>
                <a:lnTo>
                  <a:pt x="153924" y="124587"/>
                </a:lnTo>
                <a:lnTo>
                  <a:pt x="142494" y="133096"/>
                </a:lnTo>
                <a:lnTo>
                  <a:pt x="125856" y="136525"/>
                </a:lnTo>
                <a:lnTo>
                  <a:pt x="111759" y="136525"/>
                </a:lnTo>
                <a:lnTo>
                  <a:pt x="100583" y="138937"/>
                </a:lnTo>
                <a:lnTo>
                  <a:pt x="92075" y="145415"/>
                </a:lnTo>
                <a:lnTo>
                  <a:pt x="86613" y="154432"/>
                </a:lnTo>
                <a:lnTo>
                  <a:pt x="84708" y="164592"/>
                </a:lnTo>
                <a:lnTo>
                  <a:pt x="86740" y="174625"/>
                </a:lnTo>
                <a:lnTo>
                  <a:pt x="92582" y="183642"/>
                </a:lnTo>
                <a:lnTo>
                  <a:pt x="101472" y="190119"/>
                </a:lnTo>
                <a:lnTo>
                  <a:pt x="112775" y="192659"/>
                </a:lnTo>
                <a:lnTo>
                  <a:pt x="122554" y="192659"/>
                </a:lnTo>
                <a:lnTo>
                  <a:pt x="149859" y="196976"/>
                </a:lnTo>
                <a:lnTo>
                  <a:pt x="167639" y="209042"/>
                </a:lnTo>
                <a:lnTo>
                  <a:pt x="177164" y="227330"/>
                </a:lnTo>
                <a:lnTo>
                  <a:pt x="180085" y="250571"/>
                </a:lnTo>
                <a:lnTo>
                  <a:pt x="174497" y="275463"/>
                </a:lnTo>
                <a:lnTo>
                  <a:pt x="159893" y="293878"/>
                </a:lnTo>
                <a:lnTo>
                  <a:pt x="139572" y="305181"/>
                </a:lnTo>
                <a:lnTo>
                  <a:pt x="116966" y="308991"/>
                </a:lnTo>
                <a:lnTo>
                  <a:pt x="96774" y="307594"/>
                </a:lnTo>
                <a:lnTo>
                  <a:pt x="81025" y="302768"/>
                </a:lnTo>
                <a:lnTo>
                  <a:pt x="67056" y="293878"/>
                </a:lnTo>
                <a:lnTo>
                  <a:pt x="52324" y="280035"/>
                </a:lnTo>
                <a:lnTo>
                  <a:pt x="45846" y="273558"/>
                </a:lnTo>
                <a:lnTo>
                  <a:pt x="38862" y="270637"/>
                </a:lnTo>
                <a:lnTo>
                  <a:pt x="2539" y="290830"/>
                </a:lnTo>
                <a:lnTo>
                  <a:pt x="0" y="302895"/>
                </a:lnTo>
                <a:lnTo>
                  <a:pt x="8000" y="322961"/>
                </a:lnTo>
                <a:lnTo>
                  <a:pt x="30987" y="343916"/>
                </a:lnTo>
                <a:lnTo>
                  <a:pt x="67056" y="360299"/>
                </a:lnTo>
                <a:lnTo>
                  <a:pt x="114553" y="367030"/>
                </a:lnTo>
                <a:lnTo>
                  <a:pt x="164845" y="358521"/>
                </a:lnTo>
                <a:lnTo>
                  <a:pt x="204215" y="334772"/>
                </a:lnTo>
                <a:lnTo>
                  <a:pt x="229869" y="298323"/>
                </a:lnTo>
                <a:lnTo>
                  <a:pt x="239013" y="251968"/>
                </a:lnTo>
                <a:lnTo>
                  <a:pt x="236854" y="228981"/>
                </a:lnTo>
                <a:lnTo>
                  <a:pt x="229107" y="204978"/>
                </a:lnTo>
                <a:lnTo>
                  <a:pt x="213359" y="181863"/>
                </a:lnTo>
                <a:lnTo>
                  <a:pt x="187578" y="161798"/>
                </a:lnTo>
                <a:lnTo>
                  <a:pt x="201929" y="150368"/>
                </a:lnTo>
                <a:lnTo>
                  <a:pt x="212725" y="134747"/>
                </a:lnTo>
                <a:lnTo>
                  <a:pt x="219456" y="115443"/>
                </a:lnTo>
                <a:lnTo>
                  <a:pt x="221741" y="93091"/>
                </a:lnTo>
                <a:lnTo>
                  <a:pt x="214121" y="53848"/>
                </a:lnTo>
                <a:lnTo>
                  <a:pt x="193166" y="24637"/>
                </a:lnTo>
                <a:lnTo>
                  <a:pt x="161289" y="6350"/>
                </a:lnTo>
                <a:lnTo>
                  <a:pt x="121157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8816" y="6650735"/>
            <a:ext cx="367030" cy="279400"/>
          </a:xfrm>
          <a:custGeom>
            <a:avLst/>
            <a:gdLst/>
            <a:ahLst/>
            <a:cxnLst/>
            <a:rect l="l" t="t" r="r" b="b"/>
            <a:pathLst>
              <a:path w="367030" h="279400">
                <a:moveTo>
                  <a:pt x="228600" y="0"/>
                </a:moveTo>
                <a:lnTo>
                  <a:pt x="153669" y="11302"/>
                </a:lnTo>
                <a:lnTo>
                  <a:pt x="99313" y="30099"/>
                </a:lnTo>
                <a:lnTo>
                  <a:pt x="20192" y="62102"/>
                </a:lnTo>
                <a:lnTo>
                  <a:pt x="0" y="89662"/>
                </a:lnTo>
                <a:lnTo>
                  <a:pt x="2158" y="100711"/>
                </a:lnTo>
                <a:lnTo>
                  <a:pt x="8127" y="110236"/>
                </a:lnTo>
                <a:lnTo>
                  <a:pt x="17398" y="116967"/>
                </a:lnTo>
                <a:lnTo>
                  <a:pt x="29463" y="119634"/>
                </a:lnTo>
                <a:lnTo>
                  <a:pt x="34670" y="119634"/>
                </a:lnTo>
                <a:lnTo>
                  <a:pt x="40766" y="118110"/>
                </a:lnTo>
                <a:lnTo>
                  <a:pt x="63626" y="107569"/>
                </a:lnTo>
                <a:lnTo>
                  <a:pt x="110997" y="83566"/>
                </a:lnTo>
                <a:lnTo>
                  <a:pt x="144652" y="68199"/>
                </a:lnTo>
                <a:lnTo>
                  <a:pt x="174497" y="57150"/>
                </a:lnTo>
                <a:lnTo>
                  <a:pt x="201802" y="50419"/>
                </a:lnTo>
                <a:lnTo>
                  <a:pt x="228091" y="48133"/>
                </a:lnTo>
                <a:lnTo>
                  <a:pt x="264921" y="53848"/>
                </a:lnTo>
                <a:lnTo>
                  <a:pt x="290194" y="68580"/>
                </a:lnTo>
                <a:lnTo>
                  <a:pt x="304800" y="87884"/>
                </a:lnTo>
                <a:lnTo>
                  <a:pt x="309498" y="107950"/>
                </a:lnTo>
                <a:lnTo>
                  <a:pt x="304926" y="129032"/>
                </a:lnTo>
                <a:lnTo>
                  <a:pt x="289051" y="154939"/>
                </a:lnTo>
                <a:lnTo>
                  <a:pt x="258825" y="181610"/>
                </a:lnTo>
                <a:lnTo>
                  <a:pt x="211073" y="204977"/>
                </a:lnTo>
                <a:lnTo>
                  <a:pt x="142875" y="220980"/>
                </a:lnTo>
                <a:lnTo>
                  <a:pt x="129666" y="224917"/>
                </a:lnTo>
                <a:lnTo>
                  <a:pt x="120268" y="232156"/>
                </a:lnTo>
                <a:lnTo>
                  <a:pt x="114681" y="241300"/>
                </a:lnTo>
                <a:lnTo>
                  <a:pt x="112902" y="251333"/>
                </a:lnTo>
                <a:lnTo>
                  <a:pt x="114807" y="261493"/>
                </a:lnTo>
                <a:lnTo>
                  <a:pt x="120776" y="270383"/>
                </a:lnTo>
                <a:lnTo>
                  <a:pt x="130682" y="276606"/>
                </a:lnTo>
                <a:lnTo>
                  <a:pt x="144271" y="278892"/>
                </a:lnTo>
                <a:lnTo>
                  <a:pt x="162178" y="276606"/>
                </a:lnTo>
                <a:lnTo>
                  <a:pt x="202564" y="267335"/>
                </a:lnTo>
                <a:lnTo>
                  <a:pt x="255523" y="246887"/>
                </a:lnTo>
                <a:lnTo>
                  <a:pt x="310514" y="211582"/>
                </a:lnTo>
                <a:lnTo>
                  <a:pt x="351535" y="163702"/>
                </a:lnTo>
                <a:lnTo>
                  <a:pt x="366648" y="110236"/>
                </a:lnTo>
                <a:lnTo>
                  <a:pt x="358775" y="73151"/>
                </a:lnTo>
                <a:lnTo>
                  <a:pt x="334136" y="37464"/>
                </a:lnTo>
                <a:lnTo>
                  <a:pt x="291210" y="10541"/>
                </a:lnTo>
                <a:lnTo>
                  <a:pt x="228600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154679" y="6627876"/>
            <a:ext cx="350520" cy="303530"/>
            <a:chOff x="3154679" y="6627876"/>
            <a:chExt cx="350520" cy="303530"/>
          </a:xfrm>
        </p:grpSpPr>
        <p:sp>
          <p:nvSpPr>
            <p:cNvPr id="31" name="object 31"/>
            <p:cNvSpPr/>
            <p:nvPr/>
          </p:nvSpPr>
          <p:spPr>
            <a:xfrm>
              <a:off x="3154680" y="6627875"/>
              <a:ext cx="350520" cy="303530"/>
            </a:xfrm>
            <a:custGeom>
              <a:avLst/>
              <a:gdLst/>
              <a:ahLst/>
              <a:cxnLst/>
              <a:rect l="l" t="t" r="r" b="b"/>
              <a:pathLst>
                <a:path w="350520" h="303529">
                  <a:moveTo>
                    <a:pt x="350393" y="142494"/>
                  </a:moveTo>
                  <a:lnTo>
                    <a:pt x="343154" y="97917"/>
                  </a:lnTo>
                  <a:lnTo>
                    <a:pt x="322326" y="58928"/>
                  </a:lnTo>
                  <a:lnTo>
                    <a:pt x="304927" y="42672"/>
                  </a:lnTo>
                  <a:lnTo>
                    <a:pt x="289179" y="27813"/>
                  </a:lnTo>
                  <a:lnTo>
                    <a:pt x="245364" y="7366"/>
                  </a:lnTo>
                  <a:lnTo>
                    <a:pt x="192151" y="0"/>
                  </a:lnTo>
                  <a:lnTo>
                    <a:pt x="134493" y="7620"/>
                  </a:lnTo>
                  <a:lnTo>
                    <a:pt x="86741" y="28448"/>
                  </a:lnTo>
                  <a:lnTo>
                    <a:pt x="49149" y="59055"/>
                  </a:lnTo>
                  <a:lnTo>
                    <a:pt x="22098" y="96012"/>
                  </a:lnTo>
                  <a:lnTo>
                    <a:pt x="5588" y="136017"/>
                  </a:lnTo>
                  <a:lnTo>
                    <a:pt x="0" y="175768"/>
                  </a:lnTo>
                  <a:lnTo>
                    <a:pt x="6350" y="214757"/>
                  </a:lnTo>
                  <a:lnTo>
                    <a:pt x="22860" y="244475"/>
                  </a:lnTo>
                  <a:lnTo>
                    <a:pt x="45593" y="263271"/>
                  </a:lnTo>
                  <a:lnTo>
                    <a:pt x="70485" y="269875"/>
                  </a:lnTo>
                  <a:lnTo>
                    <a:pt x="80772" y="268859"/>
                  </a:lnTo>
                  <a:lnTo>
                    <a:pt x="145415" y="211328"/>
                  </a:lnTo>
                  <a:lnTo>
                    <a:pt x="72390" y="211328"/>
                  </a:lnTo>
                  <a:lnTo>
                    <a:pt x="63119" y="207899"/>
                  </a:lnTo>
                  <a:lnTo>
                    <a:pt x="56007" y="198755"/>
                  </a:lnTo>
                  <a:lnTo>
                    <a:pt x="51435" y="185801"/>
                  </a:lnTo>
                  <a:lnTo>
                    <a:pt x="49784" y="171069"/>
                  </a:lnTo>
                  <a:lnTo>
                    <a:pt x="55753" y="139192"/>
                  </a:lnTo>
                  <a:lnTo>
                    <a:pt x="74676" y="102362"/>
                  </a:lnTo>
                  <a:lnTo>
                    <a:pt x="107823" y="68580"/>
                  </a:lnTo>
                  <a:lnTo>
                    <a:pt x="156845" y="45974"/>
                  </a:lnTo>
                  <a:lnTo>
                    <a:pt x="204343" y="45974"/>
                  </a:lnTo>
                  <a:lnTo>
                    <a:pt x="201041" y="42672"/>
                  </a:lnTo>
                  <a:lnTo>
                    <a:pt x="243713" y="54356"/>
                  </a:lnTo>
                  <a:lnTo>
                    <a:pt x="273304" y="76962"/>
                  </a:lnTo>
                  <a:lnTo>
                    <a:pt x="290703" y="106680"/>
                  </a:lnTo>
                  <a:lnTo>
                    <a:pt x="296418" y="139192"/>
                  </a:lnTo>
                  <a:lnTo>
                    <a:pt x="290830" y="173863"/>
                  </a:lnTo>
                  <a:lnTo>
                    <a:pt x="273177" y="205359"/>
                  </a:lnTo>
                  <a:lnTo>
                    <a:pt x="241681" y="231267"/>
                  </a:lnTo>
                  <a:lnTo>
                    <a:pt x="182753" y="253238"/>
                  </a:lnTo>
                  <a:lnTo>
                    <a:pt x="174244" y="259842"/>
                  </a:lnTo>
                  <a:lnTo>
                    <a:pt x="169291" y="267843"/>
                  </a:lnTo>
                  <a:lnTo>
                    <a:pt x="167640" y="276479"/>
                  </a:lnTo>
                  <a:lnTo>
                    <a:pt x="169786" y="286385"/>
                  </a:lnTo>
                  <a:lnTo>
                    <a:pt x="176022" y="294894"/>
                  </a:lnTo>
                  <a:lnTo>
                    <a:pt x="185928" y="300863"/>
                  </a:lnTo>
                  <a:lnTo>
                    <a:pt x="199136" y="303149"/>
                  </a:lnTo>
                  <a:lnTo>
                    <a:pt x="224282" y="298069"/>
                  </a:lnTo>
                  <a:lnTo>
                    <a:pt x="262890" y="281305"/>
                  </a:lnTo>
                  <a:lnTo>
                    <a:pt x="304165" y="251079"/>
                  </a:lnTo>
                  <a:lnTo>
                    <a:pt x="337058" y="205359"/>
                  </a:lnTo>
                  <a:lnTo>
                    <a:pt x="350393" y="142494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7069" y="6673850"/>
              <a:ext cx="135635" cy="165354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567684" y="6563867"/>
            <a:ext cx="356870" cy="367030"/>
            <a:chOff x="3567684" y="6563867"/>
            <a:chExt cx="356870" cy="367030"/>
          </a:xfrm>
        </p:grpSpPr>
        <p:sp>
          <p:nvSpPr>
            <p:cNvPr id="34" name="object 34"/>
            <p:cNvSpPr/>
            <p:nvPr/>
          </p:nvSpPr>
          <p:spPr>
            <a:xfrm>
              <a:off x="3567684" y="6766940"/>
              <a:ext cx="206375" cy="163830"/>
            </a:xfrm>
            <a:custGeom>
              <a:avLst/>
              <a:gdLst/>
              <a:ahLst/>
              <a:cxnLst/>
              <a:rect l="l" t="t" r="r" b="b"/>
              <a:pathLst>
                <a:path w="206375" h="163829">
                  <a:moveTo>
                    <a:pt x="116205" y="23114"/>
                  </a:moveTo>
                  <a:lnTo>
                    <a:pt x="114046" y="13716"/>
                  </a:lnTo>
                  <a:lnTo>
                    <a:pt x="108458" y="6477"/>
                  </a:lnTo>
                  <a:lnTo>
                    <a:pt x="100584" y="1778"/>
                  </a:lnTo>
                  <a:lnTo>
                    <a:pt x="91313" y="0"/>
                  </a:lnTo>
                  <a:lnTo>
                    <a:pt x="83439" y="0"/>
                  </a:lnTo>
                  <a:lnTo>
                    <a:pt x="75946" y="3302"/>
                  </a:lnTo>
                  <a:lnTo>
                    <a:pt x="70739" y="12319"/>
                  </a:lnTo>
                  <a:lnTo>
                    <a:pt x="60198" y="27813"/>
                  </a:lnTo>
                  <a:lnTo>
                    <a:pt x="45720" y="45085"/>
                  </a:lnTo>
                  <a:lnTo>
                    <a:pt x="29083" y="61595"/>
                  </a:lnTo>
                  <a:lnTo>
                    <a:pt x="12192" y="74676"/>
                  </a:lnTo>
                  <a:lnTo>
                    <a:pt x="3302" y="80264"/>
                  </a:lnTo>
                  <a:lnTo>
                    <a:pt x="0" y="88265"/>
                  </a:lnTo>
                  <a:lnTo>
                    <a:pt x="0" y="96266"/>
                  </a:lnTo>
                  <a:lnTo>
                    <a:pt x="2032" y="106680"/>
                  </a:lnTo>
                  <a:lnTo>
                    <a:pt x="7747" y="115824"/>
                  </a:lnTo>
                  <a:lnTo>
                    <a:pt x="16383" y="122428"/>
                  </a:lnTo>
                  <a:lnTo>
                    <a:pt x="27178" y="124841"/>
                  </a:lnTo>
                  <a:lnTo>
                    <a:pt x="51943" y="113157"/>
                  </a:lnTo>
                  <a:lnTo>
                    <a:pt x="99441" y="57150"/>
                  </a:lnTo>
                  <a:lnTo>
                    <a:pt x="116205" y="23114"/>
                  </a:lnTo>
                  <a:close/>
                </a:path>
                <a:path w="206375" h="163829">
                  <a:moveTo>
                    <a:pt x="206121" y="111760"/>
                  </a:moveTo>
                  <a:lnTo>
                    <a:pt x="134874" y="111760"/>
                  </a:lnTo>
                  <a:lnTo>
                    <a:pt x="119507" y="107061"/>
                  </a:lnTo>
                  <a:lnTo>
                    <a:pt x="116713" y="106553"/>
                  </a:lnTo>
                  <a:lnTo>
                    <a:pt x="113792" y="106553"/>
                  </a:lnTo>
                  <a:lnTo>
                    <a:pt x="103505" y="108966"/>
                  </a:lnTo>
                  <a:lnTo>
                    <a:pt x="95377" y="115062"/>
                  </a:lnTo>
                  <a:lnTo>
                    <a:pt x="90043" y="123952"/>
                  </a:lnTo>
                  <a:lnTo>
                    <a:pt x="88138" y="134239"/>
                  </a:lnTo>
                  <a:lnTo>
                    <a:pt x="94107" y="150495"/>
                  </a:lnTo>
                  <a:lnTo>
                    <a:pt x="108966" y="159385"/>
                  </a:lnTo>
                  <a:lnTo>
                    <a:pt x="127254" y="163068"/>
                  </a:lnTo>
                  <a:lnTo>
                    <a:pt x="143891" y="163830"/>
                  </a:lnTo>
                  <a:lnTo>
                    <a:pt x="175260" y="158750"/>
                  </a:lnTo>
                  <a:lnTo>
                    <a:pt x="194564" y="145415"/>
                  </a:lnTo>
                  <a:lnTo>
                    <a:pt x="204343" y="126365"/>
                  </a:lnTo>
                  <a:lnTo>
                    <a:pt x="206121" y="11176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0094" y="6763765"/>
              <a:ext cx="124078" cy="11531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587877" y="6597649"/>
              <a:ext cx="317500" cy="281305"/>
            </a:xfrm>
            <a:custGeom>
              <a:avLst/>
              <a:gdLst/>
              <a:ahLst/>
              <a:cxnLst/>
              <a:rect l="l" t="t" r="r" b="b"/>
              <a:pathLst>
                <a:path w="317500" h="281304">
                  <a:moveTo>
                    <a:pt x="317119" y="107950"/>
                  </a:moveTo>
                  <a:lnTo>
                    <a:pt x="315341" y="98806"/>
                  </a:lnTo>
                  <a:lnTo>
                    <a:pt x="310007" y="90932"/>
                  </a:lnTo>
                  <a:lnTo>
                    <a:pt x="300863" y="85217"/>
                  </a:lnTo>
                  <a:lnTo>
                    <a:pt x="288036" y="83058"/>
                  </a:lnTo>
                  <a:lnTo>
                    <a:pt x="185928" y="83058"/>
                  </a:lnTo>
                  <a:lnTo>
                    <a:pt x="186817" y="25781"/>
                  </a:lnTo>
                  <a:lnTo>
                    <a:pt x="184658" y="14859"/>
                  </a:lnTo>
                  <a:lnTo>
                    <a:pt x="178689" y="6731"/>
                  </a:lnTo>
                  <a:lnTo>
                    <a:pt x="170434" y="1778"/>
                  </a:lnTo>
                  <a:lnTo>
                    <a:pt x="161163" y="0"/>
                  </a:lnTo>
                  <a:lnTo>
                    <a:pt x="151765" y="1651"/>
                  </a:lnTo>
                  <a:lnTo>
                    <a:pt x="143764" y="6858"/>
                  </a:lnTo>
                  <a:lnTo>
                    <a:pt x="138049" y="15494"/>
                  </a:lnTo>
                  <a:lnTo>
                    <a:pt x="135763" y="27686"/>
                  </a:lnTo>
                  <a:lnTo>
                    <a:pt x="136652" y="64770"/>
                  </a:lnTo>
                  <a:lnTo>
                    <a:pt x="136779" y="83566"/>
                  </a:lnTo>
                  <a:lnTo>
                    <a:pt x="27178" y="86360"/>
                  </a:lnTo>
                  <a:lnTo>
                    <a:pt x="0" y="110744"/>
                  </a:lnTo>
                  <a:lnTo>
                    <a:pt x="1651" y="120015"/>
                  </a:lnTo>
                  <a:lnTo>
                    <a:pt x="6858" y="128143"/>
                  </a:lnTo>
                  <a:lnTo>
                    <a:pt x="15367" y="133858"/>
                  </a:lnTo>
                  <a:lnTo>
                    <a:pt x="27178" y="136017"/>
                  </a:lnTo>
                  <a:lnTo>
                    <a:pt x="136779" y="132334"/>
                  </a:lnTo>
                  <a:lnTo>
                    <a:pt x="136779" y="276860"/>
                  </a:lnTo>
                  <a:lnTo>
                    <a:pt x="129667" y="281051"/>
                  </a:lnTo>
                  <a:lnTo>
                    <a:pt x="185928" y="281051"/>
                  </a:lnTo>
                  <a:lnTo>
                    <a:pt x="186817" y="273558"/>
                  </a:lnTo>
                  <a:lnTo>
                    <a:pt x="186690" y="248285"/>
                  </a:lnTo>
                  <a:lnTo>
                    <a:pt x="185293" y="204597"/>
                  </a:lnTo>
                  <a:lnTo>
                    <a:pt x="185039" y="189357"/>
                  </a:lnTo>
                  <a:lnTo>
                    <a:pt x="185039" y="161925"/>
                  </a:lnTo>
                  <a:lnTo>
                    <a:pt x="185420" y="132334"/>
                  </a:lnTo>
                  <a:lnTo>
                    <a:pt x="185420" y="131826"/>
                  </a:lnTo>
                  <a:lnTo>
                    <a:pt x="202260" y="131826"/>
                  </a:lnTo>
                  <a:lnTo>
                    <a:pt x="202260" y="132588"/>
                  </a:lnTo>
                  <a:lnTo>
                    <a:pt x="272643" y="132588"/>
                  </a:lnTo>
                  <a:lnTo>
                    <a:pt x="272643" y="133858"/>
                  </a:lnTo>
                  <a:lnTo>
                    <a:pt x="290944" y="133858"/>
                  </a:lnTo>
                  <a:lnTo>
                    <a:pt x="290944" y="132588"/>
                  </a:lnTo>
                  <a:lnTo>
                    <a:pt x="298221" y="132588"/>
                  </a:lnTo>
                  <a:lnTo>
                    <a:pt x="298221" y="131826"/>
                  </a:lnTo>
                  <a:lnTo>
                    <a:pt x="298958" y="131826"/>
                  </a:lnTo>
                  <a:lnTo>
                    <a:pt x="300736" y="131572"/>
                  </a:lnTo>
                  <a:lnTo>
                    <a:pt x="309753" y="125730"/>
                  </a:lnTo>
                  <a:lnTo>
                    <a:pt x="315341" y="117475"/>
                  </a:lnTo>
                  <a:lnTo>
                    <a:pt x="317119" y="10795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3805" y="6563867"/>
              <a:ext cx="146177" cy="11683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3997452" y="6588251"/>
            <a:ext cx="296545" cy="365760"/>
          </a:xfrm>
          <a:custGeom>
            <a:avLst/>
            <a:gdLst/>
            <a:ahLst/>
            <a:cxnLst/>
            <a:rect l="l" t="t" r="r" b="b"/>
            <a:pathLst>
              <a:path w="296545" h="365759">
                <a:moveTo>
                  <a:pt x="268350" y="0"/>
                </a:moveTo>
                <a:lnTo>
                  <a:pt x="213233" y="57150"/>
                </a:lnTo>
                <a:lnTo>
                  <a:pt x="178943" y="97662"/>
                </a:lnTo>
                <a:lnTo>
                  <a:pt x="140715" y="136016"/>
                </a:lnTo>
                <a:lnTo>
                  <a:pt x="100075" y="170687"/>
                </a:lnTo>
                <a:lnTo>
                  <a:pt x="58293" y="200405"/>
                </a:lnTo>
                <a:lnTo>
                  <a:pt x="16510" y="223646"/>
                </a:lnTo>
                <a:lnTo>
                  <a:pt x="9144" y="228472"/>
                </a:lnTo>
                <a:lnTo>
                  <a:pt x="3937" y="234187"/>
                </a:lnTo>
                <a:lnTo>
                  <a:pt x="1015" y="240537"/>
                </a:lnTo>
                <a:lnTo>
                  <a:pt x="0" y="247141"/>
                </a:lnTo>
                <a:lnTo>
                  <a:pt x="2159" y="257301"/>
                </a:lnTo>
                <a:lnTo>
                  <a:pt x="8255" y="266191"/>
                </a:lnTo>
                <a:lnTo>
                  <a:pt x="17907" y="272414"/>
                </a:lnTo>
                <a:lnTo>
                  <a:pt x="30607" y="274700"/>
                </a:lnTo>
                <a:lnTo>
                  <a:pt x="36830" y="274192"/>
                </a:lnTo>
                <a:lnTo>
                  <a:pt x="90677" y="244855"/>
                </a:lnTo>
                <a:lnTo>
                  <a:pt x="148717" y="200786"/>
                </a:lnTo>
                <a:lnTo>
                  <a:pt x="175260" y="176910"/>
                </a:lnTo>
                <a:lnTo>
                  <a:pt x="174751" y="219075"/>
                </a:lnTo>
                <a:lnTo>
                  <a:pt x="172465" y="334136"/>
                </a:lnTo>
                <a:lnTo>
                  <a:pt x="199262" y="365505"/>
                </a:lnTo>
                <a:lnTo>
                  <a:pt x="210058" y="363473"/>
                </a:lnTo>
                <a:lnTo>
                  <a:pt x="219583" y="357377"/>
                </a:lnTo>
                <a:lnTo>
                  <a:pt x="226313" y="347344"/>
                </a:lnTo>
                <a:lnTo>
                  <a:pt x="228853" y="333628"/>
                </a:lnTo>
                <a:lnTo>
                  <a:pt x="228600" y="319023"/>
                </a:lnTo>
                <a:lnTo>
                  <a:pt x="228473" y="223900"/>
                </a:lnTo>
                <a:lnTo>
                  <a:pt x="229235" y="148081"/>
                </a:lnTo>
                <a:lnTo>
                  <a:pt x="229870" y="119760"/>
                </a:lnTo>
                <a:lnTo>
                  <a:pt x="268477" y="73532"/>
                </a:lnTo>
                <a:lnTo>
                  <a:pt x="288289" y="46862"/>
                </a:lnTo>
                <a:lnTo>
                  <a:pt x="295528" y="33527"/>
                </a:lnTo>
                <a:lnTo>
                  <a:pt x="296545" y="26669"/>
                </a:lnTo>
                <a:lnTo>
                  <a:pt x="294259" y="16382"/>
                </a:lnTo>
                <a:lnTo>
                  <a:pt x="288163" y="7873"/>
                </a:lnTo>
                <a:lnTo>
                  <a:pt x="279146" y="2158"/>
                </a:lnTo>
                <a:lnTo>
                  <a:pt x="268350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4381500" y="6646164"/>
            <a:ext cx="327660" cy="283845"/>
            <a:chOff x="4381500" y="6646164"/>
            <a:chExt cx="327660" cy="283845"/>
          </a:xfrm>
        </p:grpSpPr>
        <p:sp>
          <p:nvSpPr>
            <p:cNvPr id="40" name="object 40"/>
            <p:cNvSpPr/>
            <p:nvPr/>
          </p:nvSpPr>
          <p:spPr>
            <a:xfrm>
              <a:off x="4397882" y="6652260"/>
              <a:ext cx="311150" cy="277495"/>
            </a:xfrm>
            <a:custGeom>
              <a:avLst/>
              <a:gdLst/>
              <a:ahLst/>
              <a:cxnLst/>
              <a:rect l="l" t="t" r="r" b="b"/>
              <a:pathLst>
                <a:path w="311150" h="277495">
                  <a:moveTo>
                    <a:pt x="281939" y="0"/>
                  </a:moveTo>
                  <a:lnTo>
                    <a:pt x="229742" y="60833"/>
                  </a:lnTo>
                  <a:lnTo>
                    <a:pt x="196850" y="103759"/>
                  </a:lnTo>
                  <a:lnTo>
                    <a:pt x="158876" y="142748"/>
                  </a:lnTo>
                  <a:lnTo>
                    <a:pt x="117220" y="175895"/>
                  </a:lnTo>
                  <a:lnTo>
                    <a:pt x="72643" y="201295"/>
                  </a:lnTo>
                  <a:lnTo>
                    <a:pt x="26415" y="216915"/>
                  </a:lnTo>
                  <a:lnTo>
                    <a:pt x="14477" y="221234"/>
                  </a:lnTo>
                  <a:lnTo>
                    <a:pt x="6350" y="228219"/>
                  </a:lnTo>
                  <a:lnTo>
                    <a:pt x="1650" y="236982"/>
                  </a:lnTo>
                  <a:lnTo>
                    <a:pt x="0" y="246380"/>
                  </a:lnTo>
                  <a:lnTo>
                    <a:pt x="2158" y="257683"/>
                  </a:lnTo>
                  <a:lnTo>
                    <a:pt x="8254" y="267588"/>
                  </a:lnTo>
                  <a:lnTo>
                    <a:pt x="17906" y="274574"/>
                  </a:lnTo>
                  <a:lnTo>
                    <a:pt x="30606" y="277240"/>
                  </a:lnTo>
                  <a:lnTo>
                    <a:pt x="42925" y="275209"/>
                  </a:lnTo>
                  <a:lnTo>
                    <a:pt x="97281" y="254381"/>
                  </a:lnTo>
                  <a:lnTo>
                    <a:pt x="134874" y="233172"/>
                  </a:lnTo>
                  <a:lnTo>
                    <a:pt x="176656" y="203073"/>
                  </a:lnTo>
                  <a:lnTo>
                    <a:pt x="220471" y="162813"/>
                  </a:lnTo>
                  <a:lnTo>
                    <a:pt x="264159" y="111251"/>
                  </a:lnTo>
                  <a:lnTo>
                    <a:pt x="305434" y="46862"/>
                  </a:lnTo>
                  <a:lnTo>
                    <a:pt x="311022" y="33274"/>
                  </a:lnTo>
                  <a:lnTo>
                    <a:pt x="311022" y="27686"/>
                  </a:lnTo>
                  <a:lnTo>
                    <a:pt x="308609" y="16256"/>
                  </a:lnTo>
                  <a:lnTo>
                    <a:pt x="302005" y="7493"/>
                  </a:lnTo>
                  <a:lnTo>
                    <a:pt x="292607" y="1905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1500" y="6646164"/>
              <a:ext cx="133476" cy="96520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4826508" y="6573011"/>
            <a:ext cx="186055" cy="383540"/>
          </a:xfrm>
          <a:custGeom>
            <a:avLst/>
            <a:gdLst/>
            <a:ahLst/>
            <a:cxnLst/>
            <a:rect l="l" t="t" r="r" b="b"/>
            <a:pathLst>
              <a:path w="186054" h="383540">
                <a:moveTo>
                  <a:pt x="30479" y="0"/>
                </a:moveTo>
                <a:lnTo>
                  <a:pt x="20574" y="1524"/>
                </a:lnTo>
                <a:lnTo>
                  <a:pt x="11556" y="6350"/>
                </a:lnTo>
                <a:lnTo>
                  <a:pt x="5079" y="14859"/>
                </a:lnTo>
                <a:lnTo>
                  <a:pt x="2793" y="27178"/>
                </a:lnTo>
                <a:lnTo>
                  <a:pt x="3682" y="88773"/>
                </a:lnTo>
                <a:lnTo>
                  <a:pt x="3555" y="165354"/>
                </a:lnTo>
                <a:lnTo>
                  <a:pt x="3047" y="218059"/>
                </a:lnTo>
                <a:lnTo>
                  <a:pt x="2286" y="269113"/>
                </a:lnTo>
                <a:lnTo>
                  <a:pt x="1269" y="314960"/>
                </a:lnTo>
                <a:lnTo>
                  <a:pt x="0" y="353949"/>
                </a:lnTo>
                <a:lnTo>
                  <a:pt x="2286" y="366903"/>
                </a:lnTo>
                <a:lnTo>
                  <a:pt x="8508" y="376047"/>
                </a:lnTo>
                <a:lnTo>
                  <a:pt x="17399" y="381635"/>
                </a:lnTo>
                <a:lnTo>
                  <a:pt x="27686" y="383540"/>
                </a:lnTo>
                <a:lnTo>
                  <a:pt x="38988" y="381254"/>
                </a:lnTo>
                <a:lnTo>
                  <a:pt x="48640" y="374650"/>
                </a:lnTo>
                <a:lnTo>
                  <a:pt x="55371" y="364109"/>
                </a:lnTo>
                <a:lnTo>
                  <a:pt x="57784" y="349631"/>
                </a:lnTo>
                <a:lnTo>
                  <a:pt x="57150" y="317246"/>
                </a:lnTo>
                <a:lnTo>
                  <a:pt x="56895" y="277495"/>
                </a:lnTo>
                <a:lnTo>
                  <a:pt x="56768" y="185928"/>
                </a:lnTo>
                <a:lnTo>
                  <a:pt x="77596" y="192024"/>
                </a:lnTo>
                <a:lnTo>
                  <a:pt x="101091" y="201041"/>
                </a:lnTo>
                <a:lnTo>
                  <a:pt x="123570" y="211582"/>
                </a:lnTo>
                <a:lnTo>
                  <a:pt x="141224" y="222504"/>
                </a:lnTo>
                <a:lnTo>
                  <a:pt x="146938" y="226695"/>
                </a:lnTo>
                <a:lnTo>
                  <a:pt x="152526" y="228600"/>
                </a:lnTo>
                <a:lnTo>
                  <a:pt x="157733" y="228600"/>
                </a:lnTo>
                <a:lnTo>
                  <a:pt x="168655" y="225933"/>
                </a:lnTo>
                <a:lnTo>
                  <a:pt x="177545" y="218821"/>
                </a:lnTo>
                <a:lnTo>
                  <a:pt x="183641" y="208787"/>
                </a:lnTo>
                <a:lnTo>
                  <a:pt x="185800" y="197104"/>
                </a:lnTo>
                <a:lnTo>
                  <a:pt x="185800" y="188722"/>
                </a:lnTo>
                <a:lnTo>
                  <a:pt x="145287" y="156718"/>
                </a:lnTo>
                <a:lnTo>
                  <a:pt x="108712" y="144145"/>
                </a:lnTo>
                <a:lnTo>
                  <a:pt x="57276" y="133731"/>
                </a:lnTo>
                <a:lnTo>
                  <a:pt x="58674" y="26797"/>
                </a:lnTo>
                <a:lnTo>
                  <a:pt x="56261" y="14986"/>
                </a:lnTo>
                <a:lnTo>
                  <a:pt x="49911" y="6731"/>
                </a:lnTo>
                <a:lnTo>
                  <a:pt x="40893" y="1650"/>
                </a:lnTo>
                <a:lnTo>
                  <a:pt x="30479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7408" y="7490459"/>
            <a:ext cx="6377940" cy="60350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7408" y="8194547"/>
            <a:ext cx="6377940" cy="60502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7408" y="8900159"/>
            <a:ext cx="6377940" cy="60350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3961" y="9921875"/>
            <a:ext cx="1912620" cy="65989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0" y="0"/>
            <a:ext cx="7556500" cy="129539"/>
          </a:xfrm>
          <a:custGeom>
            <a:avLst/>
            <a:gdLst/>
            <a:ahLst/>
            <a:cxnLst/>
            <a:rect l="l" t="t" r="r" b="b"/>
            <a:pathLst>
              <a:path w="7556500" h="129539">
                <a:moveTo>
                  <a:pt x="0" y="129158"/>
                </a:moveTo>
                <a:lnTo>
                  <a:pt x="7555991" y="129158"/>
                </a:lnTo>
                <a:lnTo>
                  <a:pt x="7555992" y="0"/>
                </a:lnTo>
                <a:lnTo>
                  <a:pt x="0" y="0"/>
                </a:lnTo>
                <a:lnTo>
                  <a:pt x="0" y="129158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327403" y="5009387"/>
            <a:ext cx="452755" cy="470534"/>
            <a:chOff x="1327403" y="5009387"/>
            <a:chExt cx="452755" cy="470534"/>
          </a:xfrm>
        </p:grpSpPr>
        <p:sp>
          <p:nvSpPr>
            <p:cNvPr id="49" name="object 49"/>
            <p:cNvSpPr/>
            <p:nvPr/>
          </p:nvSpPr>
          <p:spPr>
            <a:xfrm>
              <a:off x="1327911" y="5329554"/>
              <a:ext cx="291465" cy="150495"/>
            </a:xfrm>
            <a:custGeom>
              <a:avLst/>
              <a:gdLst/>
              <a:ahLst/>
              <a:cxnLst/>
              <a:rect l="l" t="t" r="r" b="b"/>
              <a:pathLst>
                <a:path w="291465" h="150495">
                  <a:moveTo>
                    <a:pt x="269747" y="0"/>
                  </a:moveTo>
                  <a:lnTo>
                    <a:pt x="177165" y="0"/>
                  </a:lnTo>
                  <a:lnTo>
                    <a:pt x="154940" y="31368"/>
                  </a:lnTo>
                  <a:lnTo>
                    <a:pt x="122809" y="57150"/>
                  </a:lnTo>
                  <a:lnTo>
                    <a:pt x="79756" y="78231"/>
                  </a:lnTo>
                  <a:lnTo>
                    <a:pt x="24637" y="95757"/>
                  </a:lnTo>
                  <a:lnTo>
                    <a:pt x="13462" y="100329"/>
                  </a:lnTo>
                  <a:lnTo>
                    <a:pt x="5841" y="106552"/>
                  </a:lnTo>
                  <a:lnTo>
                    <a:pt x="1396" y="113918"/>
                  </a:lnTo>
                  <a:lnTo>
                    <a:pt x="0" y="121919"/>
                  </a:lnTo>
                  <a:lnTo>
                    <a:pt x="2285" y="132333"/>
                  </a:lnTo>
                  <a:lnTo>
                    <a:pt x="8635" y="141350"/>
                  </a:lnTo>
                  <a:lnTo>
                    <a:pt x="18541" y="147700"/>
                  </a:lnTo>
                  <a:lnTo>
                    <a:pt x="31368" y="150113"/>
                  </a:lnTo>
                  <a:lnTo>
                    <a:pt x="48132" y="147065"/>
                  </a:lnTo>
                  <a:lnTo>
                    <a:pt x="85851" y="135636"/>
                  </a:lnTo>
                  <a:lnTo>
                    <a:pt x="134619" y="112902"/>
                  </a:lnTo>
                  <a:lnTo>
                    <a:pt x="184276" y="75818"/>
                  </a:lnTo>
                  <a:lnTo>
                    <a:pt x="224790" y="21462"/>
                  </a:lnTo>
                  <a:lnTo>
                    <a:pt x="290956" y="21462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2701" y="5351017"/>
              <a:ext cx="226314" cy="1239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27404" y="5279897"/>
              <a:ext cx="452755" cy="50800"/>
            </a:xfrm>
            <a:custGeom>
              <a:avLst/>
              <a:gdLst/>
              <a:ahLst/>
              <a:cxnLst/>
              <a:rect l="l" t="t" r="r" b="b"/>
              <a:pathLst>
                <a:path w="452755" h="50800">
                  <a:moveTo>
                    <a:pt x="452628" y="25146"/>
                  </a:moveTo>
                  <a:lnTo>
                    <a:pt x="450977" y="15875"/>
                  </a:lnTo>
                  <a:lnTo>
                    <a:pt x="445770" y="7874"/>
                  </a:lnTo>
                  <a:lnTo>
                    <a:pt x="437134" y="2159"/>
                  </a:lnTo>
                  <a:lnTo>
                    <a:pt x="430911" y="1016"/>
                  </a:lnTo>
                  <a:lnTo>
                    <a:pt x="193421" y="1016"/>
                  </a:lnTo>
                  <a:lnTo>
                    <a:pt x="73660" y="508"/>
                  </a:lnTo>
                  <a:lnTo>
                    <a:pt x="27686" y="0"/>
                  </a:lnTo>
                  <a:lnTo>
                    <a:pt x="0" y="25146"/>
                  </a:lnTo>
                  <a:lnTo>
                    <a:pt x="1778" y="34671"/>
                  </a:lnTo>
                  <a:lnTo>
                    <a:pt x="6985" y="42799"/>
                  </a:lnTo>
                  <a:lnTo>
                    <a:pt x="15621" y="48514"/>
                  </a:lnTo>
                  <a:lnTo>
                    <a:pt x="27686" y="50673"/>
                  </a:lnTo>
                  <a:lnTo>
                    <a:pt x="314947" y="49961"/>
                  </a:lnTo>
                  <a:lnTo>
                    <a:pt x="425450" y="50673"/>
                  </a:lnTo>
                  <a:lnTo>
                    <a:pt x="431165" y="49657"/>
                  </a:lnTo>
                  <a:lnTo>
                    <a:pt x="437388" y="48514"/>
                  </a:lnTo>
                  <a:lnTo>
                    <a:pt x="445897" y="42799"/>
                  </a:lnTo>
                  <a:lnTo>
                    <a:pt x="450977" y="34671"/>
                  </a:lnTo>
                  <a:lnTo>
                    <a:pt x="452628" y="25146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0824" y="5216524"/>
              <a:ext cx="237489" cy="6438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330579" y="5009387"/>
              <a:ext cx="447040" cy="271145"/>
            </a:xfrm>
            <a:custGeom>
              <a:avLst/>
              <a:gdLst/>
              <a:ahLst/>
              <a:cxnLst/>
              <a:rect l="l" t="t" r="r" b="b"/>
              <a:pathLst>
                <a:path w="447039" h="271145">
                  <a:moveTo>
                    <a:pt x="371729" y="207137"/>
                  </a:moveTo>
                  <a:lnTo>
                    <a:pt x="366649" y="187706"/>
                  </a:lnTo>
                  <a:lnTo>
                    <a:pt x="336423" y="164211"/>
                  </a:lnTo>
                  <a:lnTo>
                    <a:pt x="268224" y="160147"/>
                  </a:lnTo>
                  <a:lnTo>
                    <a:pt x="250317" y="160147"/>
                  </a:lnTo>
                  <a:lnTo>
                    <a:pt x="250317" y="148590"/>
                  </a:lnTo>
                  <a:lnTo>
                    <a:pt x="247904" y="135636"/>
                  </a:lnTo>
                  <a:lnTo>
                    <a:pt x="241427" y="126492"/>
                  </a:lnTo>
                  <a:lnTo>
                    <a:pt x="232410" y="121031"/>
                  </a:lnTo>
                  <a:lnTo>
                    <a:pt x="222123" y="119253"/>
                  </a:lnTo>
                  <a:lnTo>
                    <a:pt x="211582" y="121031"/>
                  </a:lnTo>
                  <a:lnTo>
                    <a:pt x="202438" y="126238"/>
                  </a:lnTo>
                  <a:lnTo>
                    <a:pt x="195834" y="135001"/>
                  </a:lnTo>
                  <a:lnTo>
                    <a:pt x="193294" y="147066"/>
                  </a:lnTo>
                  <a:lnTo>
                    <a:pt x="193294" y="151765"/>
                  </a:lnTo>
                  <a:lnTo>
                    <a:pt x="193802" y="155956"/>
                  </a:lnTo>
                  <a:lnTo>
                    <a:pt x="193802" y="160655"/>
                  </a:lnTo>
                  <a:lnTo>
                    <a:pt x="127000" y="161163"/>
                  </a:lnTo>
                  <a:lnTo>
                    <a:pt x="85471" y="173482"/>
                  </a:lnTo>
                  <a:lnTo>
                    <a:pt x="70739" y="217678"/>
                  </a:lnTo>
                  <a:lnTo>
                    <a:pt x="70485" y="271018"/>
                  </a:lnTo>
                  <a:lnTo>
                    <a:pt x="122809" y="271018"/>
                  </a:lnTo>
                  <a:lnTo>
                    <a:pt x="123190" y="236220"/>
                  </a:lnTo>
                  <a:lnTo>
                    <a:pt x="126365" y="217678"/>
                  </a:lnTo>
                  <a:lnTo>
                    <a:pt x="170434" y="207518"/>
                  </a:lnTo>
                  <a:lnTo>
                    <a:pt x="371729" y="207137"/>
                  </a:lnTo>
                  <a:close/>
                </a:path>
                <a:path w="447039" h="271145">
                  <a:moveTo>
                    <a:pt x="424688" y="271018"/>
                  </a:moveTo>
                  <a:lnTo>
                    <a:pt x="421767" y="270510"/>
                  </a:lnTo>
                  <a:lnTo>
                    <a:pt x="372618" y="271018"/>
                  </a:lnTo>
                  <a:lnTo>
                    <a:pt x="424688" y="271018"/>
                  </a:lnTo>
                  <a:close/>
                </a:path>
                <a:path w="447039" h="271145">
                  <a:moveTo>
                    <a:pt x="446786" y="75311"/>
                  </a:moveTo>
                  <a:lnTo>
                    <a:pt x="445135" y="66167"/>
                  </a:lnTo>
                  <a:lnTo>
                    <a:pt x="440055" y="58039"/>
                  </a:lnTo>
                  <a:lnTo>
                    <a:pt x="431673" y="52324"/>
                  </a:lnTo>
                  <a:lnTo>
                    <a:pt x="422529" y="50800"/>
                  </a:lnTo>
                  <a:lnTo>
                    <a:pt x="419608" y="50165"/>
                  </a:lnTo>
                  <a:lnTo>
                    <a:pt x="322453" y="50165"/>
                  </a:lnTo>
                  <a:lnTo>
                    <a:pt x="322453" y="23495"/>
                  </a:lnTo>
                  <a:lnTo>
                    <a:pt x="320040" y="13208"/>
                  </a:lnTo>
                  <a:lnTo>
                    <a:pt x="313563" y="5842"/>
                  </a:lnTo>
                  <a:lnTo>
                    <a:pt x="304419" y="1524"/>
                  </a:lnTo>
                  <a:lnTo>
                    <a:pt x="293751" y="0"/>
                  </a:lnTo>
                  <a:lnTo>
                    <a:pt x="283210" y="1524"/>
                  </a:lnTo>
                  <a:lnTo>
                    <a:pt x="274066" y="5842"/>
                  </a:lnTo>
                  <a:lnTo>
                    <a:pt x="267462" y="13208"/>
                  </a:lnTo>
                  <a:lnTo>
                    <a:pt x="264922" y="23495"/>
                  </a:lnTo>
                  <a:lnTo>
                    <a:pt x="264922" y="50800"/>
                  </a:lnTo>
                  <a:lnTo>
                    <a:pt x="177673" y="50800"/>
                  </a:lnTo>
                  <a:lnTo>
                    <a:pt x="177673" y="23495"/>
                  </a:lnTo>
                  <a:lnTo>
                    <a:pt x="175260" y="13208"/>
                  </a:lnTo>
                  <a:lnTo>
                    <a:pt x="168783" y="5842"/>
                  </a:lnTo>
                  <a:lnTo>
                    <a:pt x="159639" y="1524"/>
                  </a:lnTo>
                  <a:lnTo>
                    <a:pt x="148971" y="0"/>
                  </a:lnTo>
                  <a:lnTo>
                    <a:pt x="138430" y="1524"/>
                  </a:lnTo>
                  <a:lnTo>
                    <a:pt x="129286" y="5842"/>
                  </a:lnTo>
                  <a:lnTo>
                    <a:pt x="122682" y="13208"/>
                  </a:lnTo>
                  <a:lnTo>
                    <a:pt x="120142" y="23495"/>
                  </a:lnTo>
                  <a:lnTo>
                    <a:pt x="120142" y="50165"/>
                  </a:lnTo>
                  <a:lnTo>
                    <a:pt x="27178" y="50165"/>
                  </a:lnTo>
                  <a:lnTo>
                    <a:pt x="15240" y="52324"/>
                  </a:lnTo>
                  <a:lnTo>
                    <a:pt x="6731" y="58039"/>
                  </a:lnTo>
                  <a:lnTo>
                    <a:pt x="1651" y="66167"/>
                  </a:lnTo>
                  <a:lnTo>
                    <a:pt x="0" y="75311"/>
                  </a:lnTo>
                  <a:lnTo>
                    <a:pt x="1651" y="84836"/>
                  </a:lnTo>
                  <a:lnTo>
                    <a:pt x="6731" y="93091"/>
                  </a:lnTo>
                  <a:lnTo>
                    <a:pt x="15240" y="98806"/>
                  </a:lnTo>
                  <a:lnTo>
                    <a:pt x="27178" y="100965"/>
                  </a:lnTo>
                  <a:lnTo>
                    <a:pt x="120142" y="100850"/>
                  </a:lnTo>
                  <a:lnTo>
                    <a:pt x="120142" y="121412"/>
                  </a:lnTo>
                  <a:lnTo>
                    <a:pt x="122555" y="131318"/>
                  </a:lnTo>
                  <a:lnTo>
                    <a:pt x="128778" y="138557"/>
                  </a:lnTo>
                  <a:lnTo>
                    <a:pt x="137541" y="142875"/>
                  </a:lnTo>
                  <a:lnTo>
                    <a:pt x="147828" y="144399"/>
                  </a:lnTo>
                  <a:lnTo>
                    <a:pt x="158750" y="142875"/>
                  </a:lnTo>
                  <a:lnTo>
                    <a:pt x="168275" y="138176"/>
                  </a:lnTo>
                  <a:lnTo>
                    <a:pt x="175006" y="130302"/>
                  </a:lnTo>
                  <a:lnTo>
                    <a:pt x="177673" y="119253"/>
                  </a:lnTo>
                  <a:lnTo>
                    <a:pt x="177673" y="100774"/>
                  </a:lnTo>
                  <a:lnTo>
                    <a:pt x="264922" y="100660"/>
                  </a:lnTo>
                  <a:lnTo>
                    <a:pt x="264922" y="121412"/>
                  </a:lnTo>
                  <a:lnTo>
                    <a:pt x="267335" y="131318"/>
                  </a:lnTo>
                  <a:lnTo>
                    <a:pt x="273558" y="138557"/>
                  </a:lnTo>
                  <a:lnTo>
                    <a:pt x="282321" y="142875"/>
                  </a:lnTo>
                  <a:lnTo>
                    <a:pt x="292608" y="144399"/>
                  </a:lnTo>
                  <a:lnTo>
                    <a:pt x="303517" y="142875"/>
                  </a:lnTo>
                  <a:lnTo>
                    <a:pt x="313042" y="138176"/>
                  </a:lnTo>
                  <a:lnTo>
                    <a:pt x="319773" y="130302"/>
                  </a:lnTo>
                  <a:lnTo>
                    <a:pt x="322453" y="119253"/>
                  </a:lnTo>
                  <a:lnTo>
                    <a:pt x="322453" y="100596"/>
                  </a:lnTo>
                  <a:lnTo>
                    <a:pt x="343535" y="100571"/>
                  </a:lnTo>
                  <a:lnTo>
                    <a:pt x="419608" y="100965"/>
                  </a:lnTo>
                  <a:lnTo>
                    <a:pt x="445135" y="84836"/>
                  </a:lnTo>
                  <a:lnTo>
                    <a:pt x="446786" y="75311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1848104" y="5023230"/>
            <a:ext cx="159385" cy="49530"/>
          </a:xfrm>
          <a:custGeom>
            <a:avLst/>
            <a:gdLst/>
            <a:ahLst/>
            <a:cxnLst/>
            <a:rect l="l" t="t" r="r" b="b"/>
            <a:pathLst>
              <a:path w="159385" h="49529">
                <a:moveTo>
                  <a:pt x="133984" y="0"/>
                </a:moveTo>
                <a:lnTo>
                  <a:pt x="26543" y="0"/>
                </a:lnTo>
                <a:lnTo>
                  <a:pt x="15112" y="2286"/>
                </a:lnTo>
                <a:lnTo>
                  <a:pt x="6731" y="8127"/>
                </a:lnTo>
                <a:lnTo>
                  <a:pt x="1650" y="16382"/>
                </a:lnTo>
                <a:lnTo>
                  <a:pt x="0" y="25653"/>
                </a:lnTo>
                <a:lnTo>
                  <a:pt x="1523" y="34416"/>
                </a:lnTo>
                <a:lnTo>
                  <a:pt x="6350" y="41910"/>
                </a:lnTo>
                <a:lnTo>
                  <a:pt x="14731" y="47243"/>
                </a:lnTo>
                <a:lnTo>
                  <a:pt x="26543" y="49149"/>
                </a:lnTo>
                <a:lnTo>
                  <a:pt x="133984" y="49149"/>
                </a:lnTo>
                <a:lnTo>
                  <a:pt x="145033" y="46989"/>
                </a:lnTo>
                <a:lnTo>
                  <a:pt x="152781" y="41401"/>
                </a:lnTo>
                <a:lnTo>
                  <a:pt x="157479" y="33527"/>
                </a:lnTo>
                <a:lnTo>
                  <a:pt x="159003" y="25018"/>
                </a:lnTo>
                <a:lnTo>
                  <a:pt x="159003" y="24129"/>
                </a:lnTo>
                <a:lnTo>
                  <a:pt x="157479" y="15493"/>
                </a:lnTo>
                <a:lnTo>
                  <a:pt x="152781" y="7619"/>
                </a:lnTo>
                <a:lnTo>
                  <a:pt x="145033" y="2159"/>
                </a:lnTo>
                <a:lnTo>
                  <a:pt x="133984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1830323" y="5032120"/>
            <a:ext cx="471170" cy="433705"/>
            <a:chOff x="1830323" y="5032120"/>
            <a:chExt cx="471170" cy="433705"/>
          </a:xfrm>
        </p:grpSpPr>
        <p:sp>
          <p:nvSpPr>
            <p:cNvPr id="56" name="object 56"/>
            <p:cNvSpPr/>
            <p:nvPr/>
          </p:nvSpPr>
          <p:spPr>
            <a:xfrm>
              <a:off x="1849120" y="5162295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158623" y="91567"/>
                  </a:moveTo>
                  <a:lnTo>
                    <a:pt x="157099" y="82677"/>
                  </a:lnTo>
                  <a:lnTo>
                    <a:pt x="152400" y="74930"/>
                  </a:lnTo>
                  <a:lnTo>
                    <a:pt x="144780" y="69596"/>
                  </a:lnTo>
                  <a:lnTo>
                    <a:pt x="134112" y="67437"/>
                  </a:lnTo>
                  <a:lnTo>
                    <a:pt x="26035" y="67437"/>
                  </a:lnTo>
                  <a:lnTo>
                    <a:pt x="14986" y="69596"/>
                  </a:lnTo>
                  <a:lnTo>
                    <a:pt x="6731" y="75311"/>
                  </a:lnTo>
                  <a:lnTo>
                    <a:pt x="1651" y="83312"/>
                  </a:lnTo>
                  <a:lnTo>
                    <a:pt x="0" y="92583"/>
                  </a:lnTo>
                  <a:lnTo>
                    <a:pt x="1524" y="100965"/>
                  </a:lnTo>
                  <a:lnTo>
                    <a:pt x="6350" y="108331"/>
                  </a:lnTo>
                  <a:lnTo>
                    <a:pt x="14478" y="113538"/>
                  </a:lnTo>
                  <a:lnTo>
                    <a:pt x="26035" y="115570"/>
                  </a:lnTo>
                  <a:lnTo>
                    <a:pt x="134112" y="115570"/>
                  </a:lnTo>
                  <a:lnTo>
                    <a:pt x="144780" y="113538"/>
                  </a:lnTo>
                  <a:lnTo>
                    <a:pt x="152400" y="108077"/>
                  </a:lnTo>
                  <a:lnTo>
                    <a:pt x="157099" y="100330"/>
                  </a:lnTo>
                  <a:lnTo>
                    <a:pt x="158623" y="91567"/>
                  </a:lnTo>
                  <a:close/>
                </a:path>
                <a:path w="158750" h="115570">
                  <a:moveTo>
                    <a:pt x="158623" y="24130"/>
                  </a:moveTo>
                  <a:lnTo>
                    <a:pt x="157099" y="15240"/>
                  </a:lnTo>
                  <a:lnTo>
                    <a:pt x="152400" y="7620"/>
                  </a:lnTo>
                  <a:lnTo>
                    <a:pt x="144780" y="2159"/>
                  </a:lnTo>
                  <a:lnTo>
                    <a:pt x="134112" y="0"/>
                  </a:lnTo>
                  <a:lnTo>
                    <a:pt x="26035" y="0"/>
                  </a:lnTo>
                  <a:lnTo>
                    <a:pt x="14986" y="2159"/>
                  </a:lnTo>
                  <a:lnTo>
                    <a:pt x="6731" y="7874"/>
                  </a:lnTo>
                  <a:lnTo>
                    <a:pt x="1651" y="15875"/>
                  </a:lnTo>
                  <a:lnTo>
                    <a:pt x="0" y="25146"/>
                  </a:lnTo>
                  <a:lnTo>
                    <a:pt x="1524" y="33528"/>
                  </a:lnTo>
                  <a:lnTo>
                    <a:pt x="6350" y="40894"/>
                  </a:lnTo>
                  <a:lnTo>
                    <a:pt x="14478" y="46101"/>
                  </a:lnTo>
                  <a:lnTo>
                    <a:pt x="26035" y="48133"/>
                  </a:lnTo>
                  <a:lnTo>
                    <a:pt x="134112" y="48133"/>
                  </a:lnTo>
                  <a:lnTo>
                    <a:pt x="144780" y="46101"/>
                  </a:lnTo>
                  <a:lnTo>
                    <a:pt x="152400" y="40640"/>
                  </a:lnTo>
                  <a:lnTo>
                    <a:pt x="157099" y="32893"/>
                  </a:lnTo>
                  <a:lnTo>
                    <a:pt x="158623" y="2413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43508" y="5297169"/>
              <a:ext cx="173974" cy="16522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830323" y="5093334"/>
              <a:ext cx="199390" cy="50165"/>
            </a:xfrm>
            <a:custGeom>
              <a:avLst/>
              <a:gdLst/>
              <a:ahLst/>
              <a:cxnLst/>
              <a:rect l="l" t="t" r="r" b="b"/>
              <a:pathLst>
                <a:path w="199389" h="50164">
                  <a:moveTo>
                    <a:pt x="172719" y="0"/>
                  </a:moveTo>
                  <a:lnTo>
                    <a:pt x="27686" y="0"/>
                  </a:lnTo>
                  <a:lnTo>
                    <a:pt x="15875" y="2286"/>
                  </a:lnTo>
                  <a:lnTo>
                    <a:pt x="7112" y="8127"/>
                  </a:lnTo>
                  <a:lnTo>
                    <a:pt x="1777" y="16510"/>
                  </a:lnTo>
                  <a:lnTo>
                    <a:pt x="0" y="26162"/>
                  </a:lnTo>
                  <a:lnTo>
                    <a:pt x="1650" y="34925"/>
                  </a:lnTo>
                  <a:lnTo>
                    <a:pt x="6731" y="42672"/>
                  </a:lnTo>
                  <a:lnTo>
                    <a:pt x="15367" y="48133"/>
                  </a:lnTo>
                  <a:lnTo>
                    <a:pt x="27686" y="50164"/>
                  </a:lnTo>
                  <a:lnTo>
                    <a:pt x="172719" y="50164"/>
                  </a:lnTo>
                  <a:lnTo>
                    <a:pt x="184403" y="48006"/>
                  </a:lnTo>
                  <a:lnTo>
                    <a:pt x="192658" y="42290"/>
                  </a:lnTo>
                  <a:lnTo>
                    <a:pt x="197612" y="34289"/>
                  </a:lnTo>
                  <a:lnTo>
                    <a:pt x="199262" y="25146"/>
                  </a:lnTo>
                  <a:lnTo>
                    <a:pt x="197612" y="15875"/>
                  </a:lnTo>
                  <a:lnTo>
                    <a:pt x="192658" y="7874"/>
                  </a:lnTo>
                  <a:lnTo>
                    <a:pt x="184403" y="2159"/>
                  </a:lnTo>
                  <a:lnTo>
                    <a:pt x="172719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51049" y="5290946"/>
              <a:ext cx="220476" cy="17462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014981" y="5032120"/>
              <a:ext cx="287020" cy="233679"/>
            </a:xfrm>
            <a:custGeom>
              <a:avLst/>
              <a:gdLst/>
              <a:ahLst/>
              <a:cxnLst/>
              <a:rect l="l" t="t" r="r" b="b"/>
              <a:pathLst>
                <a:path w="287019" h="233679">
                  <a:moveTo>
                    <a:pt x="260985" y="184531"/>
                  </a:moveTo>
                  <a:lnTo>
                    <a:pt x="26162" y="184531"/>
                  </a:lnTo>
                  <a:lnTo>
                    <a:pt x="14731" y="186689"/>
                  </a:lnTo>
                  <a:lnTo>
                    <a:pt x="6604" y="192404"/>
                  </a:lnTo>
                  <a:lnTo>
                    <a:pt x="1650" y="200533"/>
                  </a:lnTo>
                  <a:lnTo>
                    <a:pt x="0" y="209676"/>
                  </a:lnTo>
                  <a:lnTo>
                    <a:pt x="1650" y="218439"/>
                  </a:lnTo>
                  <a:lnTo>
                    <a:pt x="6476" y="225933"/>
                  </a:lnTo>
                  <a:lnTo>
                    <a:pt x="14605" y="231266"/>
                  </a:lnTo>
                  <a:lnTo>
                    <a:pt x="26162" y="233172"/>
                  </a:lnTo>
                  <a:lnTo>
                    <a:pt x="260985" y="233172"/>
                  </a:lnTo>
                  <a:lnTo>
                    <a:pt x="272161" y="231139"/>
                  </a:lnTo>
                  <a:lnTo>
                    <a:pt x="280162" y="225678"/>
                  </a:lnTo>
                  <a:lnTo>
                    <a:pt x="284988" y="217804"/>
                  </a:lnTo>
                  <a:lnTo>
                    <a:pt x="286512" y="208661"/>
                  </a:lnTo>
                  <a:lnTo>
                    <a:pt x="284988" y="199771"/>
                  </a:lnTo>
                  <a:lnTo>
                    <a:pt x="280162" y="192150"/>
                  </a:lnTo>
                  <a:lnTo>
                    <a:pt x="272161" y="186689"/>
                  </a:lnTo>
                  <a:lnTo>
                    <a:pt x="260985" y="184531"/>
                  </a:lnTo>
                  <a:close/>
                </a:path>
                <a:path w="287019" h="233679">
                  <a:moveTo>
                    <a:pt x="144018" y="128650"/>
                  </a:moveTo>
                  <a:lnTo>
                    <a:pt x="90297" y="128650"/>
                  </a:lnTo>
                  <a:lnTo>
                    <a:pt x="86994" y="143890"/>
                  </a:lnTo>
                  <a:lnTo>
                    <a:pt x="83819" y="157987"/>
                  </a:lnTo>
                  <a:lnTo>
                    <a:pt x="80518" y="171831"/>
                  </a:lnTo>
                  <a:lnTo>
                    <a:pt x="77216" y="184531"/>
                  </a:lnTo>
                  <a:lnTo>
                    <a:pt x="131063" y="184531"/>
                  </a:lnTo>
                  <a:lnTo>
                    <a:pt x="134366" y="170814"/>
                  </a:lnTo>
                  <a:lnTo>
                    <a:pt x="137668" y="157352"/>
                  </a:lnTo>
                  <a:lnTo>
                    <a:pt x="140843" y="143383"/>
                  </a:lnTo>
                  <a:lnTo>
                    <a:pt x="144018" y="128650"/>
                  </a:lnTo>
                  <a:close/>
                </a:path>
                <a:path w="287019" h="233679">
                  <a:moveTo>
                    <a:pt x="187325" y="81025"/>
                  </a:moveTo>
                  <a:lnTo>
                    <a:pt x="184150" y="81025"/>
                  </a:lnTo>
                  <a:lnTo>
                    <a:pt x="184023" y="176275"/>
                  </a:lnTo>
                  <a:lnTo>
                    <a:pt x="183769" y="184531"/>
                  </a:lnTo>
                  <a:lnTo>
                    <a:pt x="236474" y="184531"/>
                  </a:lnTo>
                  <a:lnTo>
                    <a:pt x="237121" y="157352"/>
                  </a:lnTo>
                  <a:lnTo>
                    <a:pt x="237362" y="145414"/>
                  </a:lnTo>
                  <a:lnTo>
                    <a:pt x="237490" y="131317"/>
                  </a:lnTo>
                  <a:lnTo>
                    <a:pt x="237109" y="128650"/>
                  </a:lnTo>
                  <a:lnTo>
                    <a:pt x="234442" y="108712"/>
                  </a:lnTo>
                  <a:lnTo>
                    <a:pt x="225298" y="93217"/>
                  </a:lnTo>
                  <a:lnTo>
                    <a:pt x="209676" y="84200"/>
                  </a:lnTo>
                  <a:lnTo>
                    <a:pt x="187325" y="81025"/>
                  </a:lnTo>
                  <a:close/>
                </a:path>
                <a:path w="287019" h="233679">
                  <a:moveTo>
                    <a:pt x="184150" y="128650"/>
                  </a:moveTo>
                  <a:lnTo>
                    <a:pt x="145795" y="128650"/>
                  </a:lnTo>
                  <a:lnTo>
                    <a:pt x="183769" y="140842"/>
                  </a:lnTo>
                  <a:lnTo>
                    <a:pt x="184150" y="170814"/>
                  </a:lnTo>
                  <a:lnTo>
                    <a:pt x="184150" y="128650"/>
                  </a:lnTo>
                  <a:close/>
                </a:path>
                <a:path w="287019" h="233679">
                  <a:moveTo>
                    <a:pt x="160781" y="48640"/>
                  </a:moveTo>
                  <a:lnTo>
                    <a:pt x="105918" y="48640"/>
                  </a:lnTo>
                  <a:lnTo>
                    <a:pt x="103378" y="63500"/>
                  </a:lnTo>
                  <a:lnTo>
                    <a:pt x="101981" y="71247"/>
                  </a:lnTo>
                  <a:lnTo>
                    <a:pt x="100203" y="80010"/>
                  </a:lnTo>
                  <a:lnTo>
                    <a:pt x="57912" y="80517"/>
                  </a:lnTo>
                  <a:lnTo>
                    <a:pt x="46609" y="83058"/>
                  </a:lnTo>
                  <a:lnTo>
                    <a:pt x="38481" y="88900"/>
                  </a:lnTo>
                  <a:lnTo>
                    <a:pt x="33528" y="96900"/>
                  </a:lnTo>
                  <a:lnTo>
                    <a:pt x="31876" y="106172"/>
                  </a:lnTo>
                  <a:lnTo>
                    <a:pt x="33400" y="114681"/>
                  </a:lnTo>
                  <a:lnTo>
                    <a:pt x="37973" y="122047"/>
                  </a:lnTo>
                  <a:lnTo>
                    <a:pt x="45719" y="127253"/>
                  </a:lnTo>
                  <a:lnTo>
                    <a:pt x="56895" y="129159"/>
                  </a:lnTo>
                  <a:lnTo>
                    <a:pt x="57912" y="129159"/>
                  </a:lnTo>
                  <a:lnTo>
                    <a:pt x="73532" y="128650"/>
                  </a:lnTo>
                  <a:lnTo>
                    <a:pt x="184150" y="128650"/>
                  </a:lnTo>
                  <a:lnTo>
                    <a:pt x="184150" y="81025"/>
                  </a:lnTo>
                  <a:lnTo>
                    <a:pt x="179450" y="81025"/>
                  </a:lnTo>
                  <a:lnTo>
                    <a:pt x="154559" y="80517"/>
                  </a:lnTo>
                  <a:lnTo>
                    <a:pt x="160781" y="48640"/>
                  </a:lnTo>
                  <a:close/>
                </a:path>
                <a:path w="287019" h="233679">
                  <a:moveTo>
                    <a:pt x="239522" y="0"/>
                  </a:moveTo>
                  <a:lnTo>
                    <a:pt x="45466" y="0"/>
                  </a:lnTo>
                  <a:lnTo>
                    <a:pt x="17906" y="25526"/>
                  </a:lnTo>
                  <a:lnTo>
                    <a:pt x="19431" y="33909"/>
                  </a:lnTo>
                  <a:lnTo>
                    <a:pt x="24511" y="41401"/>
                  </a:lnTo>
                  <a:lnTo>
                    <a:pt x="33147" y="46736"/>
                  </a:lnTo>
                  <a:lnTo>
                    <a:pt x="45466" y="48640"/>
                  </a:lnTo>
                  <a:lnTo>
                    <a:pt x="239522" y="48640"/>
                  </a:lnTo>
                  <a:lnTo>
                    <a:pt x="251079" y="46609"/>
                  </a:lnTo>
                  <a:lnTo>
                    <a:pt x="259206" y="41148"/>
                  </a:lnTo>
                  <a:lnTo>
                    <a:pt x="264032" y="33274"/>
                  </a:lnTo>
                  <a:lnTo>
                    <a:pt x="265684" y="24129"/>
                  </a:lnTo>
                  <a:lnTo>
                    <a:pt x="264032" y="15239"/>
                  </a:lnTo>
                  <a:lnTo>
                    <a:pt x="259206" y="7620"/>
                  </a:lnTo>
                  <a:lnTo>
                    <a:pt x="251079" y="2159"/>
                  </a:lnTo>
                  <a:lnTo>
                    <a:pt x="239522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2331085" y="5005450"/>
            <a:ext cx="462280" cy="473709"/>
          </a:xfrm>
          <a:custGeom>
            <a:avLst/>
            <a:gdLst/>
            <a:ahLst/>
            <a:cxnLst/>
            <a:rect l="l" t="t" r="r" b="b"/>
            <a:pathLst>
              <a:path w="462280" h="473710">
                <a:moveTo>
                  <a:pt x="440817" y="156083"/>
                </a:moveTo>
                <a:lnTo>
                  <a:pt x="419354" y="104521"/>
                </a:lnTo>
                <a:lnTo>
                  <a:pt x="377190" y="91567"/>
                </a:lnTo>
                <a:lnTo>
                  <a:pt x="345948" y="91059"/>
                </a:lnTo>
                <a:lnTo>
                  <a:pt x="356743" y="77724"/>
                </a:lnTo>
                <a:lnTo>
                  <a:pt x="367792" y="62230"/>
                </a:lnTo>
                <a:lnTo>
                  <a:pt x="376301" y="47244"/>
                </a:lnTo>
                <a:lnTo>
                  <a:pt x="379857" y="35052"/>
                </a:lnTo>
                <a:lnTo>
                  <a:pt x="376936" y="23495"/>
                </a:lnTo>
                <a:lnTo>
                  <a:pt x="369316" y="14224"/>
                </a:lnTo>
                <a:lnTo>
                  <a:pt x="358648" y="8001"/>
                </a:lnTo>
                <a:lnTo>
                  <a:pt x="346456" y="5842"/>
                </a:lnTo>
                <a:lnTo>
                  <a:pt x="338328" y="6985"/>
                </a:lnTo>
                <a:lnTo>
                  <a:pt x="330708" y="10414"/>
                </a:lnTo>
                <a:lnTo>
                  <a:pt x="324231" y="16383"/>
                </a:lnTo>
                <a:lnTo>
                  <a:pt x="319278" y="25146"/>
                </a:lnTo>
                <a:lnTo>
                  <a:pt x="312674" y="41783"/>
                </a:lnTo>
                <a:lnTo>
                  <a:pt x="304927" y="59309"/>
                </a:lnTo>
                <a:lnTo>
                  <a:pt x="296164" y="75692"/>
                </a:lnTo>
                <a:lnTo>
                  <a:pt x="286385" y="89408"/>
                </a:lnTo>
                <a:lnTo>
                  <a:pt x="285877" y="90551"/>
                </a:lnTo>
                <a:lnTo>
                  <a:pt x="248285" y="90043"/>
                </a:lnTo>
                <a:lnTo>
                  <a:pt x="255397" y="85598"/>
                </a:lnTo>
                <a:lnTo>
                  <a:pt x="261112" y="79502"/>
                </a:lnTo>
                <a:lnTo>
                  <a:pt x="265049" y="72390"/>
                </a:lnTo>
                <a:lnTo>
                  <a:pt x="266573" y="64389"/>
                </a:lnTo>
                <a:lnTo>
                  <a:pt x="261493" y="46990"/>
                </a:lnTo>
                <a:lnTo>
                  <a:pt x="236220" y="13335"/>
                </a:lnTo>
                <a:lnTo>
                  <a:pt x="215900" y="0"/>
                </a:lnTo>
                <a:lnTo>
                  <a:pt x="210693" y="0"/>
                </a:lnTo>
                <a:lnTo>
                  <a:pt x="199390" y="2032"/>
                </a:lnTo>
                <a:lnTo>
                  <a:pt x="189738" y="7239"/>
                </a:lnTo>
                <a:lnTo>
                  <a:pt x="183007" y="14859"/>
                </a:lnTo>
                <a:lnTo>
                  <a:pt x="180467" y="24130"/>
                </a:lnTo>
                <a:lnTo>
                  <a:pt x="180467" y="28321"/>
                </a:lnTo>
                <a:lnTo>
                  <a:pt x="181991" y="33020"/>
                </a:lnTo>
                <a:lnTo>
                  <a:pt x="185674" y="37719"/>
                </a:lnTo>
                <a:lnTo>
                  <a:pt x="193548" y="46990"/>
                </a:lnTo>
                <a:lnTo>
                  <a:pt x="201168" y="56388"/>
                </a:lnTo>
                <a:lnTo>
                  <a:pt x="208026" y="66802"/>
                </a:lnTo>
                <a:lnTo>
                  <a:pt x="213868" y="78994"/>
                </a:lnTo>
                <a:lnTo>
                  <a:pt x="215900" y="84201"/>
                </a:lnTo>
                <a:lnTo>
                  <a:pt x="218567" y="87376"/>
                </a:lnTo>
                <a:lnTo>
                  <a:pt x="222250" y="90043"/>
                </a:lnTo>
                <a:lnTo>
                  <a:pt x="159131" y="90551"/>
                </a:lnTo>
                <a:lnTo>
                  <a:pt x="164846" y="84709"/>
                </a:lnTo>
                <a:lnTo>
                  <a:pt x="169037" y="77470"/>
                </a:lnTo>
                <a:lnTo>
                  <a:pt x="169037" y="69596"/>
                </a:lnTo>
                <a:lnTo>
                  <a:pt x="162306" y="52451"/>
                </a:lnTo>
                <a:lnTo>
                  <a:pt x="146050" y="33655"/>
                </a:lnTo>
                <a:lnTo>
                  <a:pt x="125857" y="18415"/>
                </a:lnTo>
                <a:lnTo>
                  <a:pt x="107442" y="12065"/>
                </a:lnTo>
                <a:lnTo>
                  <a:pt x="95758" y="14224"/>
                </a:lnTo>
                <a:lnTo>
                  <a:pt x="85979" y="19812"/>
                </a:lnTo>
                <a:lnTo>
                  <a:pt x="79121" y="27940"/>
                </a:lnTo>
                <a:lnTo>
                  <a:pt x="76708" y="37719"/>
                </a:lnTo>
                <a:lnTo>
                  <a:pt x="76708" y="42926"/>
                </a:lnTo>
                <a:lnTo>
                  <a:pt x="78740" y="48133"/>
                </a:lnTo>
                <a:lnTo>
                  <a:pt x="84455" y="53340"/>
                </a:lnTo>
                <a:lnTo>
                  <a:pt x="102362" y="68707"/>
                </a:lnTo>
                <a:lnTo>
                  <a:pt x="110236" y="77089"/>
                </a:lnTo>
                <a:lnTo>
                  <a:pt x="117856" y="87884"/>
                </a:lnTo>
                <a:lnTo>
                  <a:pt x="120523" y="91059"/>
                </a:lnTo>
                <a:lnTo>
                  <a:pt x="57277" y="96266"/>
                </a:lnTo>
                <a:lnTo>
                  <a:pt x="25400" y="124460"/>
                </a:lnTo>
                <a:lnTo>
                  <a:pt x="20701" y="152654"/>
                </a:lnTo>
                <a:lnTo>
                  <a:pt x="20320" y="160020"/>
                </a:lnTo>
                <a:lnTo>
                  <a:pt x="20320" y="176276"/>
                </a:lnTo>
                <a:lnTo>
                  <a:pt x="20828" y="184023"/>
                </a:lnTo>
                <a:lnTo>
                  <a:pt x="20828" y="190881"/>
                </a:lnTo>
                <a:lnTo>
                  <a:pt x="23495" y="202692"/>
                </a:lnTo>
                <a:lnTo>
                  <a:pt x="30099" y="211074"/>
                </a:lnTo>
                <a:lnTo>
                  <a:pt x="39370" y="215900"/>
                </a:lnTo>
                <a:lnTo>
                  <a:pt x="50038" y="217551"/>
                </a:lnTo>
                <a:lnTo>
                  <a:pt x="61214" y="215900"/>
                </a:lnTo>
                <a:lnTo>
                  <a:pt x="71120" y="210947"/>
                </a:lnTo>
                <a:lnTo>
                  <a:pt x="78105" y="202946"/>
                </a:lnTo>
                <a:lnTo>
                  <a:pt x="80772" y="191897"/>
                </a:lnTo>
                <a:lnTo>
                  <a:pt x="80899" y="163703"/>
                </a:lnTo>
                <a:lnTo>
                  <a:pt x="84455" y="148844"/>
                </a:lnTo>
                <a:lnTo>
                  <a:pt x="100203" y="140843"/>
                </a:lnTo>
                <a:lnTo>
                  <a:pt x="141224" y="137922"/>
                </a:lnTo>
                <a:lnTo>
                  <a:pt x="261874" y="137795"/>
                </a:lnTo>
                <a:lnTo>
                  <a:pt x="346456" y="139065"/>
                </a:lnTo>
                <a:lnTo>
                  <a:pt x="378206" y="163703"/>
                </a:lnTo>
                <a:lnTo>
                  <a:pt x="378333" y="190881"/>
                </a:lnTo>
                <a:lnTo>
                  <a:pt x="380746" y="201295"/>
                </a:lnTo>
                <a:lnTo>
                  <a:pt x="387477" y="209169"/>
                </a:lnTo>
                <a:lnTo>
                  <a:pt x="397002" y="213868"/>
                </a:lnTo>
                <a:lnTo>
                  <a:pt x="407924" y="215392"/>
                </a:lnTo>
                <a:lnTo>
                  <a:pt x="419227" y="213741"/>
                </a:lnTo>
                <a:lnTo>
                  <a:pt x="429387" y="208788"/>
                </a:lnTo>
                <a:lnTo>
                  <a:pt x="437007" y="200660"/>
                </a:lnTo>
                <a:lnTo>
                  <a:pt x="440309" y="189357"/>
                </a:lnTo>
                <a:lnTo>
                  <a:pt x="440817" y="184023"/>
                </a:lnTo>
                <a:lnTo>
                  <a:pt x="440817" y="156083"/>
                </a:lnTo>
                <a:close/>
              </a:path>
              <a:path w="462280" h="473710">
                <a:moveTo>
                  <a:pt x="462280" y="306959"/>
                </a:moveTo>
                <a:lnTo>
                  <a:pt x="460629" y="296799"/>
                </a:lnTo>
                <a:lnTo>
                  <a:pt x="455676" y="288036"/>
                </a:lnTo>
                <a:lnTo>
                  <a:pt x="447421" y="281686"/>
                </a:lnTo>
                <a:lnTo>
                  <a:pt x="436118" y="279273"/>
                </a:lnTo>
                <a:lnTo>
                  <a:pt x="282702" y="280797"/>
                </a:lnTo>
                <a:lnTo>
                  <a:pt x="278511" y="273939"/>
                </a:lnTo>
                <a:lnTo>
                  <a:pt x="305689" y="256921"/>
                </a:lnTo>
                <a:lnTo>
                  <a:pt x="329184" y="238887"/>
                </a:lnTo>
                <a:lnTo>
                  <a:pt x="345821" y="219710"/>
                </a:lnTo>
                <a:lnTo>
                  <a:pt x="352171" y="198755"/>
                </a:lnTo>
                <a:lnTo>
                  <a:pt x="327660" y="168021"/>
                </a:lnTo>
                <a:lnTo>
                  <a:pt x="235712" y="163830"/>
                </a:lnTo>
                <a:lnTo>
                  <a:pt x="165481" y="163830"/>
                </a:lnTo>
                <a:lnTo>
                  <a:pt x="115951" y="167132"/>
                </a:lnTo>
                <a:lnTo>
                  <a:pt x="100203" y="189357"/>
                </a:lnTo>
                <a:lnTo>
                  <a:pt x="100203" y="190373"/>
                </a:lnTo>
                <a:lnTo>
                  <a:pt x="192532" y="211709"/>
                </a:lnTo>
                <a:lnTo>
                  <a:pt x="223520" y="210947"/>
                </a:lnTo>
                <a:lnTo>
                  <a:pt x="258699" y="210693"/>
                </a:lnTo>
                <a:lnTo>
                  <a:pt x="266065" y="211201"/>
                </a:lnTo>
                <a:lnTo>
                  <a:pt x="272796" y="211201"/>
                </a:lnTo>
                <a:lnTo>
                  <a:pt x="274447" y="211836"/>
                </a:lnTo>
                <a:lnTo>
                  <a:pt x="274447" y="213360"/>
                </a:lnTo>
                <a:lnTo>
                  <a:pt x="270764" y="219456"/>
                </a:lnTo>
                <a:lnTo>
                  <a:pt x="261747" y="227330"/>
                </a:lnTo>
                <a:lnTo>
                  <a:pt x="250571" y="235204"/>
                </a:lnTo>
                <a:lnTo>
                  <a:pt x="240538" y="241554"/>
                </a:lnTo>
                <a:lnTo>
                  <a:pt x="233172" y="237998"/>
                </a:lnTo>
                <a:lnTo>
                  <a:pt x="225933" y="235204"/>
                </a:lnTo>
                <a:lnTo>
                  <a:pt x="218567" y="233299"/>
                </a:lnTo>
                <a:lnTo>
                  <a:pt x="211328" y="232664"/>
                </a:lnTo>
                <a:lnTo>
                  <a:pt x="198374" y="234823"/>
                </a:lnTo>
                <a:lnTo>
                  <a:pt x="188341" y="240538"/>
                </a:lnTo>
                <a:lnTo>
                  <a:pt x="181737" y="248539"/>
                </a:lnTo>
                <a:lnTo>
                  <a:pt x="179451" y="257810"/>
                </a:lnTo>
                <a:lnTo>
                  <a:pt x="180467" y="263271"/>
                </a:lnTo>
                <a:lnTo>
                  <a:pt x="183642" y="268732"/>
                </a:lnTo>
                <a:lnTo>
                  <a:pt x="189103" y="273558"/>
                </a:lnTo>
                <a:lnTo>
                  <a:pt x="197231" y="277622"/>
                </a:lnTo>
                <a:lnTo>
                  <a:pt x="204978" y="280797"/>
                </a:lnTo>
                <a:lnTo>
                  <a:pt x="27051" y="279781"/>
                </a:lnTo>
                <a:lnTo>
                  <a:pt x="15367" y="282194"/>
                </a:lnTo>
                <a:lnTo>
                  <a:pt x="6858" y="288544"/>
                </a:lnTo>
                <a:lnTo>
                  <a:pt x="1651" y="297561"/>
                </a:lnTo>
                <a:lnTo>
                  <a:pt x="0" y="307975"/>
                </a:lnTo>
                <a:lnTo>
                  <a:pt x="1651" y="317500"/>
                </a:lnTo>
                <a:lnTo>
                  <a:pt x="6731" y="325882"/>
                </a:lnTo>
                <a:lnTo>
                  <a:pt x="15367" y="331851"/>
                </a:lnTo>
                <a:lnTo>
                  <a:pt x="27559" y="334137"/>
                </a:lnTo>
                <a:lnTo>
                  <a:pt x="244729" y="333502"/>
                </a:lnTo>
                <a:lnTo>
                  <a:pt x="245745" y="340868"/>
                </a:lnTo>
                <a:lnTo>
                  <a:pt x="245745" y="344551"/>
                </a:lnTo>
                <a:lnTo>
                  <a:pt x="244094" y="362458"/>
                </a:lnTo>
                <a:lnTo>
                  <a:pt x="236728" y="386461"/>
                </a:lnTo>
                <a:lnTo>
                  <a:pt x="219964" y="407670"/>
                </a:lnTo>
                <a:lnTo>
                  <a:pt x="189865" y="416687"/>
                </a:lnTo>
                <a:lnTo>
                  <a:pt x="182245" y="416306"/>
                </a:lnTo>
                <a:lnTo>
                  <a:pt x="174371" y="415290"/>
                </a:lnTo>
                <a:lnTo>
                  <a:pt x="166243" y="413639"/>
                </a:lnTo>
                <a:lnTo>
                  <a:pt x="154432" y="410464"/>
                </a:lnTo>
                <a:lnTo>
                  <a:pt x="151257" y="409956"/>
                </a:lnTo>
                <a:lnTo>
                  <a:pt x="120015" y="438150"/>
                </a:lnTo>
                <a:lnTo>
                  <a:pt x="126492" y="456438"/>
                </a:lnTo>
                <a:lnTo>
                  <a:pt x="142875" y="466979"/>
                </a:lnTo>
                <a:lnTo>
                  <a:pt x="163957" y="471932"/>
                </a:lnTo>
                <a:lnTo>
                  <a:pt x="184658" y="473202"/>
                </a:lnTo>
                <a:lnTo>
                  <a:pt x="231267" y="465328"/>
                </a:lnTo>
                <a:lnTo>
                  <a:pt x="268605" y="442214"/>
                </a:lnTo>
                <a:lnTo>
                  <a:pt x="293497" y="404622"/>
                </a:lnTo>
                <a:lnTo>
                  <a:pt x="302514" y="352933"/>
                </a:lnTo>
                <a:lnTo>
                  <a:pt x="302514" y="346075"/>
                </a:lnTo>
                <a:lnTo>
                  <a:pt x="302006" y="339852"/>
                </a:lnTo>
                <a:lnTo>
                  <a:pt x="301117" y="333375"/>
                </a:lnTo>
                <a:lnTo>
                  <a:pt x="355219" y="333248"/>
                </a:lnTo>
                <a:lnTo>
                  <a:pt x="436118" y="333629"/>
                </a:lnTo>
                <a:lnTo>
                  <a:pt x="447421" y="331343"/>
                </a:lnTo>
                <a:lnTo>
                  <a:pt x="455676" y="325374"/>
                </a:lnTo>
                <a:lnTo>
                  <a:pt x="460629" y="316865"/>
                </a:lnTo>
                <a:lnTo>
                  <a:pt x="462280" y="306959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6037" y="4998719"/>
            <a:ext cx="452755" cy="461009"/>
          </a:xfrm>
          <a:custGeom>
            <a:avLst/>
            <a:gdLst/>
            <a:ahLst/>
            <a:cxnLst/>
            <a:rect l="l" t="t" r="r" b="b"/>
            <a:pathLst>
              <a:path w="452754" h="461010">
                <a:moveTo>
                  <a:pt x="450329" y="439166"/>
                </a:moveTo>
                <a:lnTo>
                  <a:pt x="426402" y="418211"/>
                </a:lnTo>
                <a:lnTo>
                  <a:pt x="425818" y="417703"/>
                </a:lnTo>
                <a:lnTo>
                  <a:pt x="252095" y="418211"/>
                </a:lnTo>
                <a:lnTo>
                  <a:pt x="252095" y="397129"/>
                </a:lnTo>
                <a:lnTo>
                  <a:pt x="252095" y="397002"/>
                </a:lnTo>
                <a:lnTo>
                  <a:pt x="290957" y="397002"/>
                </a:lnTo>
                <a:lnTo>
                  <a:pt x="381381" y="397256"/>
                </a:lnTo>
                <a:lnTo>
                  <a:pt x="383019" y="397002"/>
                </a:lnTo>
                <a:lnTo>
                  <a:pt x="392049" y="395605"/>
                </a:lnTo>
                <a:lnTo>
                  <a:pt x="399796" y="391160"/>
                </a:lnTo>
                <a:lnTo>
                  <a:pt x="404368" y="384937"/>
                </a:lnTo>
                <a:lnTo>
                  <a:pt x="406019" y="377952"/>
                </a:lnTo>
                <a:lnTo>
                  <a:pt x="404368" y="370713"/>
                </a:lnTo>
                <a:lnTo>
                  <a:pt x="399796" y="364617"/>
                </a:lnTo>
                <a:lnTo>
                  <a:pt x="392049" y="360299"/>
                </a:lnTo>
                <a:lnTo>
                  <a:pt x="384810" y="359156"/>
                </a:lnTo>
                <a:lnTo>
                  <a:pt x="381381" y="358648"/>
                </a:lnTo>
                <a:lnTo>
                  <a:pt x="252095" y="359156"/>
                </a:lnTo>
                <a:lnTo>
                  <a:pt x="252095" y="339852"/>
                </a:lnTo>
                <a:lnTo>
                  <a:pt x="292481" y="339471"/>
                </a:lnTo>
                <a:lnTo>
                  <a:pt x="353695" y="333883"/>
                </a:lnTo>
                <a:lnTo>
                  <a:pt x="383286" y="302133"/>
                </a:lnTo>
                <a:lnTo>
                  <a:pt x="386588" y="266573"/>
                </a:lnTo>
                <a:lnTo>
                  <a:pt x="386588" y="244602"/>
                </a:lnTo>
                <a:lnTo>
                  <a:pt x="369824" y="195580"/>
                </a:lnTo>
                <a:lnTo>
                  <a:pt x="334518" y="185166"/>
                </a:lnTo>
                <a:lnTo>
                  <a:pt x="334518" y="236855"/>
                </a:lnTo>
                <a:lnTo>
                  <a:pt x="334518" y="244602"/>
                </a:lnTo>
                <a:lnTo>
                  <a:pt x="334518" y="278130"/>
                </a:lnTo>
                <a:lnTo>
                  <a:pt x="334518" y="284988"/>
                </a:lnTo>
                <a:lnTo>
                  <a:pt x="252095" y="302133"/>
                </a:lnTo>
                <a:lnTo>
                  <a:pt x="252095" y="278130"/>
                </a:lnTo>
                <a:lnTo>
                  <a:pt x="334518" y="278130"/>
                </a:lnTo>
                <a:lnTo>
                  <a:pt x="334518" y="244602"/>
                </a:lnTo>
                <a:lnTo>
                  <a:pt x="252095" y="244602"/>
                </a:lnTo>
                <a:lnTo>
                  <a:pt x="252095" y="220218"/>
                </a:lnTo>
                <a:lnTo>
                  <a:pt x="273558" y="220218"/>
                </a:lnTo>
                <a:lnTo>
                  <a:pt x="295656" y="220345"/>
                </a:lnTo>
                <a:lnTo>
                  <a:pt x="320294" y="222123"/>
                </a:lnTo>
                <a:lnTo>
                  <a:pt x="331470" y="227076"/>
                </a:lnTo>
                <a:lnTo>
                  <a:pt x="334518" y="236855"/>
                </a:lnTo>
                <a:lnTo>
                  <a:pt x="334518" y="185166"/>
                </a:lnTo>
                <a:lnTo>
                  <a:pt x="329311" y="184531"/>
                </a:lnTo>
                <a:lnTo>
                  <a:pt x="238887" y="184023"/>
                </a:lnTo>
                <a:lnTo>
                  <a:pt x="199390" y="184023"/>
                </a:lnTo>
                <a:lnTo>
                  <a:pt x="199390" y="220345"/>
                </a:lnTo>
                <a:lnTo>
                  <a:pt x="199390" y="244602"/>
                </a:lnTo>
                <a:lnTo>
                  <a:pt x="199390" y="278130"/>
                </a:lnTo>
                <a:lnTo>
                  <a:pt x="199390" y="302133"/>
                </a:lnTo>
                <a:lnTo>
                  <a:pt x="156845" y="301879"/>
                </a:lnTo>
                <a:lnTo>
                  <a:pt x="133350" y="299974"/>
                </a:lnTo>
                <a:lnTo>
                  <a:pt x="123444" y="294894"/>
                </a:lnTo>
                <a:lnTo>
                  <a:pt x="121031" y="284988"/>
                </a:lnTo>
                <a:lnTo>
                  <a:pt x="121031" y="282829"/>
                </a:lnTo>
                <a:lnTo>
                  <a:pt x="120523" y="280670"/>
                </a:lnTo>
                <a:lnTo>
                  <a:pt x="120523" y="278130"/>
                </a:lnTo>
                <a:lnTo>
                  <a:pt x="199390" y="278130"/>
                </a:lnTo>
                <a:lnTo>
                  <a:pt x="199390" y="244602"/>
                </a:lnTo>
                <a:lnTo>
                  <a:pt x="120523" y="244602"/>
                </a:lnTo>
                <a:lnTo>
                  <a:pt x="120523" y="242062"/>
                </a:lnTo>
                <a:lnTo>
                  <a:pt x="121031" y="239395"/>
                </a:lnTo>
                <a:lnTo>
                  <a:pt x="121031" y="237363"/>
                </a:lnTo>
                <a:lnTo>
                  <a:pt x="124587" y="227330"/>
                </a:lnTo>
                <a:lnTo>
                  <a:pt x="136398" y="222250"/>
                </a:lnTo>
                <a:lnTo>
                  <a:pt x="160020" y="220345"/>
                </a:lnTo>
                <a:lnTo>
                  <a:pt x="199390" y="220345"/>
                </a:lnTo>
                <a:lnTo>
                  <a:pt x="199390" y="184023"/>
                </a:lnTo>
                <a:lnTo>
                  <a:pt x="187198" y="184023"/>
                </a:lnTo>
                <a:lnTo>
                  <a:pt x="128905" y="184531"/>
                </a:lnTo>
                <a:lnTo>
                  <a:pt x="90297" y="195072"/>
                </a:lnTo>
                <a:lnTo>
                  <a:pt x="71247" y="247015"/>
                </a:lnTo>
                <a:lnTo>
                  <a:pt x="70993" y="266573"/>
                </a:lnTo>
                <a:lnTo>
                  <a:pt x="74549" y="307594"/>
                </a:lnTo>
                <a:lnTo>
                  <a:pt x="91313" y="329438"/>
                </a:lnTo>
                <a:lnTo>
                  <a:pt x="129921" y="338201"/>
                </a:lnTo>
                <a:lnTo>
                  <a:pt x="199390" y="339852"/>
                </a:lnTo>
                <a:lnTo>
                  <a:pt x="199390" y="359156"/>
                </a:lnTo>
                <a:lnTo>
                  <a:pt x="72517" y="358648"/>
                </a:lnTo>
                <a:lnTo>
                  <a:pt x="48006" y="377952"/>
                </a:lnTo>
                <a:lnTo>
                  <a:pt x="49530" y="385191"/>
                </a:lnTo>
                <a:lnTo>
                  <a:pt x="54229" y="391287"/>
                </a:lnTo>
                <a:lnTo>
                  <a:pt x="61849" y="395732"/>
                </a:lnTo>
                <a:lnTo>
                  <a:pt x="72517" y="397256"/>
                </a:lnTo>
                <a:lnTo>
                  <a:pt x="199390" y="397167"/>
                </a:lnTo>
                <a:lnTo>
                  <a:pt x="199390" y="418211"/>
                </a:lnTo>
                <a:lnTo>
                  <a:pt x="27686" y="417703"/>
                </a:lnTo>
                <a:lnTo>
                  <a:pt x="3175" y="439674"/>
                </a:lnTo>
                <a:lnTo>
                  <a:pt x="4699" y="447675"/>
                </a:lnTo>
                <a:lnTo>
                  <a:pt x="9398" y="454533"/>
                </a:lnTo>
                <a:lnTo>
                  <a:pt x="17018" y="459232"/>
                </a:lnTo>
                <a:lnTo>
                  <a:pt x="27686" y="461010"/>
                </a:lnTo>
                <a:lnTo>
                  <a:pt x="425818" y="461010"/>
                </a:lnTo>
                <a:lnTo>
                  <a:pt x="436499" y="459232"/>
                </a:lnTo>
                <a:lnTo>
                  <a:pt x="444106" y="454152"/>
                </a:lnTo>
                <a:lnTo>
                  <a:pt x="448805" y="447167"/>
                </a:lnTo>
                <a:lnTo>
                  <a:pt x="450329" y="439166"/>
                </a:lnTo>
                <a:close/>
              </a:path>
              <a:path w="452754" h="461010">
                <a:moveTo>
                  <a:pt x="452374" y="146431"/>
                </a:moveTo>
                <a:lnTo>
                  <a:pt x="428447" y="125984"/>
                </a:lnTo>
                <a:lnTo>
                  <a:pt x="427863" y="125476"/>
                </a:lnTo>
                <a:lnTo>
                  <a:pt x="313055" y="125984"/>
                </a:lnTo>
                <a:lnTo>
                  <a:pt x="321310" y="97028"/>
                </a:lnTo>
                <a:lnTo>
                  <a:pt x="319913" y="93599"/>
                </a:lnTo>
                <a:lnTo>
                  <a:pt x="317373" y="90551"/>
                </a:lnTo>
                <a:lnTo>
                  <a:pt x="329946" y="90551"/>
                </a:lnTo>
                <a:lnTo>
                  <a:pt x="386080" y="90932"/>
                </a:lnTo>
                <a:lnTo>
                  <a:pt x="388416" y="90551"/>
                </a:lnTo>
                <a:lnTo>
                  <a:pt x="397002" y="89154"/>
                </a:lnTo>
                <a:lnTo>
                  <a:pt x="404622" y="84455"/>
                </a:lnTo>
                <a:lnTo>
                  <a:pt x="409194" y="77724"/>
                </a:lnTo>
                <a:lnTo>
                  <a:pt x="410591" y="70104"/>
                </a:lnTo>
                <a:lnTo>
                  <a:pt x="409194" y="62357"/>
                </a:lnTo>
                <a:lnTo>
                  <a:pt x="404622" y="55626"/>
                </a:lnTo>
                <a:lnTo>
                  <a:pt x="397002" y="50927"/>
                </a:lnTo>
                <a:lnTo>
                  <a:pt x="386080" y="49149"/>
                </a:lnTo>
                <a:lnTo>
                  <a:pt x="269240" y="49657"/>
                </a:lnTo>
                <a:lnTo>
                  <a:pt x="269163" y="90690"/>
                </a:lnTo>
                <a:lnTo>
                  <a:pt x="269163" y="90932"/>
                </a:lnTo>
                <a:lnTo>
                  <a:pt x="268732" y="92583"/>
                </a:lnTo>
                <a:lnTo>
                  <a:pt x="257810" y="125984"/>
                </a:lnTo>
                <a:lnTo>
                  <a:pt x="193548" y="125984"/>
                </a:lnTo>
                <a:lnTo>
                  <a:pt x="193040" y="122809"/>
                </a:lnTo>
                <a:lnTo>
                  <a:pt x="189992" y="113411"/>
                </a:lnTo>
                <a:lnTo>
                  <a:pt x="185801" y="104648"/>
                </a:lnTo>
                <a:lnTo>
                  <a:pt x="180975" y="97028"/>
                </a:lnTo>
                <a:lnTo>
                  <a:pt x="176149" y="90805"/>
                </a:lnTo>
                <a:lnTo>
                  <a:pt x="269163" y="90690"/>
                </a:lnTo>
                <a:lnTo>
                  <a:pt x="269163" y="49657"/>
                </a:lnTo>
                <a:lnTo>
                  <a:pt x="256794" y="49657"/>
                </a:lnTo>
                <a:lnTo>
                  <a:pt x="257302" y="29337"/>
                </a:lnTo>
                <a:lnTo>
                  <a:pt x="257302" y="28702"/>
                </a:lnTo>
                <a:lnTo>
                  <a:pt x="254508" y="16383"/>
                </a:lnTo>
                <a:lnTo>
                  <a:pt x="247523" y="7366"/>
                </a:lnTo>
                <a:lnTo>
                  <a:pt x="237490" y="1905"/>
                </a:lnTo>
                <a:lnTo>
                  <a:pt x="225933" y="0"/>
                </a:lnTo>
                <a:lnTo>
                  <a:pt x="214503" y="1778"/>
                </a:lnTo>
                <a:lnTo>
                  <a:pt x="204470" y="7112"/>
                </a:lnTo>
                <a:lnTo>
                  <a:pt x="197358" y="16129"/>
                </a:lnTo>
                <a:lnTo>
                  <a:pt x="194691" y="28702"/>
                </a:lnTo>
                <a:lnTo>
                  <a:pt x="194691" y="49657"/>
                </a:lnTo>
                <a:lnTo>
                  <a:pt x="66294" y="49149"/>
                </a:lnTo>
                <a:lnTo>
                  <a:pt x="55753" y="50927"/>
                </a:lnTo>
                <a:lnTo>
                  <a:pt x="48260" y="55626"/>
                </a:lnTo>
                <a:lnTo>
                  <a:pt x="43815" y="62357"/>
                </a:lnTo>
                <a:lnTo>
                  <a:pt x="42291" y="70104"/>
                </a:lnTo>
                <a:lnTo>
                  <a:pt x="43815" y="77724"/>
                </a:lnTo>
                <a:lnTo>
                  <a:pt x="48260" y="84455"/>
                </a:lnTo>
                <a:lnTo>
                  <a:pt x="55753" y="89154"/>
                </a:lnTo>
                <a:lnTo>
                  <a:pt x="66294" y="90932"/>
                </a:lnTo>
                <a:lnTo>
                  <a:pt x="127000" y="90932"/>
                </a:lnTo>
                <a:lnTo>
                  <a:pt x="125730" y="92583"/>
                </a:lnTo>
                <a:lnTo>
                  <a:pt x="124714" y="95123"/>
                </a:lnTo>
                <a:lnTo>
                  <a:pt x="124841" y="101473"/>
                </a:lnTo>
                <a:lnTo>
                  <a:pt x="125222" y="103505"/>
                </a:lnTo>
                <a:lnTo>
                  <a:pt x="127381" y="106680"/>
                </a:lnTo>
                <a:lnTo>
                  <a:pt x="130937" y="112395"/>
                </a:lnTo>
                <a:lnTo>
                  <a:pt x="134112" y="118618"/>
                </a:lnTo>
                <a:lnTo>
                  <a:pt x="136779" y="125984"/>
                </a:lnTo>
                <a:lnTo>
                  <a:pt x="24511" y="125476"/>
                </a:lnTo>
                <a:lnTo>
                  <a:pt x="13843" y="127254"/>
                </a:lnTo>
                <a:lnTo>
                  <a:pt x="6223" y="131953"/>
                </a:lnTo>
                <a:lnTo>
                  <a:pt x="1524" y="138684"/>
                </a:lnTo>
                <a:lnTo>
                  <a:pt x="0" y="146431"/>
                </a:lnTo>
                <a:lnTo>
                  <a:pt x="1524" y="154051"/>
                </a:lnTo>
                <a:lnTo>
                  <a:pt x="6223" y="160782"/>
                </a:lnTo>
                <a:lnTo>
                  <a:pt x="13843" y="165481"/>
                </a:lnTo>
                <a:lnTo>
                  <a:pt x="24511" y="167259"/>
                </a:lnTo>
                <a:lnTo>
                  <a:pt x="427863" y="167259"/>
                </a:lnTo>
                <a:lnTo>
                  <a:pt x="438785" y="165481"/>
                </a:lnTo>
                <a:lnTo>
                  <a:pt x="446392" y="160782"/>
                </a:lnTo>
                <a:lnTo>
                  <a:pt x="450977" y="154051"/>
                </a:lnTo>
                <a:lnTo>
                  <a:pt x="452374" y="146431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71088" y="5030723"/>
            <a:ext cx="365378" cy="430784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3805428" y="5102351"/>
            <a:ext cx="389890" cy="337185"/>
            <a:chOff x="3805428" y="5102351"/>
            <a:chExt cx="389890" cy="337185"/>
          </a:xfrm>
        </p:grpSpPr>
        <p:sp>
          <p:nvSpPr>
            <p:cNvPr id="65" name="object 65"/>
            <p:cNvSpPr/>
            <p:nvPr/>
          </p:nvSpPr>
          <p:spPr>
            <a:xfrm>
              <a:off x="3805428" y="5102351"/>
              <a:ext cx="389890" cy="337185"/>
            </a:xfrm>
            <a:custGeom>
              <a:avLst/>
              <a:gdLst/>
              <a:ahLst/>
              <a:cxnLst/>
              <a:rect l="l" t="t" r="r" b="b"/>
              <a:pathLst>
                <a:path w="389889" h="337185">
                  <a:moveTo>
                    <a:pt x="389763" y="158242"/>
                  </a:moveTo>
                  <a:lnTo>
                    <a:pt x="384048" y="116713"/>
                  </a:lnTo>
                  <a:lnTo>
                    <a:pt x="367792" y="78994"/>
                  </a:lnTo>
                  <a:lnTo>
                    <a:pt x="342011" y="47371"/>
                  </a:lnTo>
                  <a:lnTo>
                    <a:pt x="341630" y="46863"/>
                  </a:lnTo>
                  <a:lnTo>
                    <a:pt x="306705" y="21971"/>
                  </a:lnTo>
                  <a:lnTo>
                    <a:pt x="263652" y="5715"/>
                  </a:lnTo>
                  <a:lnTo>
                    <a:pt x="213614" y="0"/>
                  </a:lnTo>
                  <a:lnTo>
                    <a:pt x="158115" y="6350"/>
                  </a:lnTo>
                  <a:lnTo>
                    <a:pt x="110490" y="23749"/>
                  </a:lnTo>
                  <a:lnTo>
                    <a:pt x="71247" y="49911"/>
                  </a:lnTo>
                  <a:lnTo>
                    <a:pt x="40386" y="82550"/>
                  </a:lnTo>
                  <a:lnTo>
                    <a:pt x="18034" y="119126"/>
                  </a:lnTo>
                  <a:lnTo>
                    <a:pt x="4572" y="157480"/>
                  </a:lnTo>
                  <a:lnTo>
                    <a:pt x="0" y="195199"/>
                  </a:lnTo>
                  <a:lnTo>
                    <a:pt x="7112" y="238506"/>
                  </a:lnTo>
                  <a:lnTo>
                    <a:pt x="25527" y="271526"/>
                  </a:lnTo>
                  <a:lnTo>
                    <a:pt x="50673" y="292481"/>
                  </a:lnTo>
                  <a:lnTo>
                    <a:pt x="78359" y="299847"/>
                  </a:lnTo>
                  <a:lnTo>
                    <a:pt x="89916" y="298577"/>
                  </a:lnTo>
                  <a:lnTo>
                    <a:pt x="124841" y="279527"/>
                  </a:lnTo>
                  <a:lnTo>
                    <a:pt x="158369" y="240665"/>
                  </a:lnTo>
                  <a:lnTo>
                    <a:pt x="80518" y="234696"/>
                  </a:lnTo>
                  <a:lnTo>
                    <a:pt x="70104" y="230886"/>
                  </a:lnTo>
                  <a:lnTo>
                    <a:pt x="62230" y="220726"/>
                  </a:lnTo>
                  <a:lnTo>
                    <a:pt x="57150" y="206375"/>
                  </a:lnTo>
                  <a:lnTo>
                    <a:pt x="55372" y="189992"/>
                  </a:lnTo>
                  <a:lnTo>
                    <a:pt x="61976" y="154559"/>
                  </a:lnTo>
                  <a:lnTo>
                    <a:pt x="82931" y="113665"/>
                  </a:lnTo>
                  <a:lnTo>
                    <a:pt x="119888" y="76200"/>
                  </a:lnTo>
                  <a:lnTo>
                    <a:pt x="174498" y="51054"/>
                  </a:lnTo>
                  <a:lnTo>
                    <a:pt x="227203" y="51054"/>
                  </a:lnTo>
                  <a:lnTo>
                    <a:pt x="223647" y="47371"/>
                  </a:lnTo>
                  <a:lnTo>
                    <a:pt x="271018" y="60325"/>
                  </a:lnTo>
                  <a:lnTo>
                    <a:pt x="304038" y="85598"/>
                  </a:lnTo>
                  <a:lnTo>
                    <a:pt x="323342" y="118491"/>
                  </a:lnTo>
                  <a:lnTo>
                    <a:pt x="329692" y="154559"/>
                  </a:lnTo>
                  <a:lnTo>
                    <a:pt x="323469" y="193167"/>
                  </a:lnTo>
                  <a:lnTo>
                    <a:pt x="303784" y="228219"/>
                  </a:lnTo>
                  <a:lnTo>
                    <a:pt x="268859" y="256794"/>
                  </a:lnTo>
                  <a:lnTo>
                    <a:pt x="203200" y="281305"/>
                  </a:lnTo>
                  <a:lnTo>
                    <a:pt x="193802" y="288671"/>
                  </a:lnTo>
                  <a:lnTo>
                    <a:pt x="188341" y="297434"/>
                  </a:lnTo>
                  <a:lnTo>
                    <a:pt x="186436" y="307086"/>
                  </a:lnTo>
                  <a:lnTo>
                    <a:pt x="188849" y="318135"/>
                  </a:lnTo>
                  <a:lnTo>
                    <a:pt x="195707" y="327533"/>
                  </a:lnTo>
                  <a:lnTo>
                    <a:pt x="206756" y="334264"/>
                  </a:lnTo>
                  <a:lnTo>
                    <a:pt x="221488" y="336804"/>
                  </a:lnTo>
                  <a:lnTo>
                    <a:pt x="243332" y="332867"/>
                  </a:lnTo>
                  <a:lnTo>
                    <a:pt x="315849" y="297688"/>
                  </a:lnTo>
                  <a:lnTo>
                    <a:pt x="352171" y="263906"/>
                  </a:lnTo>
                  <a:lnTo>
                    <a:pt x="379095" y="217932"/>
                  </a:lnTo>
                  <a:lnTo>
                    <a:pt x="389763" y="158242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85946" y="5153405"/>
              <a:ext cx="150875" cy="183641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91584" y="5006339"/>
            <a:ext cx="1913763" cy="473328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877567" y="6605015"/>
            <a:ext cx="301625" cy="391795"/>
          </a:xfrm>
          <a:custGeom>
            <a:avLst/>
            <a:gdLst/>
            <a:ahLst/>
            <a:cxnLst/>
            <a:rect l="l" t="t" r="r" b="b"/>
            <a:pathLst>
              <a:path w="301625" h="391795">
                <a:moveTo>
                  <a:pt x="0" y="0"/>
                </a:moveTo>
                <a:lnTo>
                  <a:pt x="301244" y="391414"/>
                </a:lnTo>
              </a:path>
            </a:pathLst>
          </a:custGeom>
          <a:ln w="12700">
            <a:solidFill>
              <a:srgbClr val="F8E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81244" y="6605015"/>
            <a:ext cx="301625" cy="391795"/>
          </a:xfrm>
          <a:custGeom>
            <a:avLst/>
            <a:gdLst/>
            <a:ahLst/>
            <a:cxnLst/>
            <a:rect l="l" t="t" r="r" b="b"/>
            <a:pathLst>
              <a:path w="301625" h="391795">
                <a:moveTo>
                  <a:pt x="301243" y="0"/>
                </a:moveTo>
                <a:lnTo>
                  <a:pt x="0" y="391414"/>
                </a:lnTo>
              </a:path>
            </a:pathLst>
          </a:custGeom>
          <a:ln w="12700">
            <a:solidFill>
              <a:srgbClr val="F8E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57416" y="10134600"/>
            <a:ext cx="461645" cy="298450"/>
          </a:xfrm>
          <a:custGeom>
            <a:avLst/>
            <a:gdLst/>
            <a:ahLst/>
            <a:cxnLst/>
            <a:rect l="l" t="t" r="r" b="b"/>
            <a:pathLst>
              <a:path w="461645" h="298450">
                <a:moveTo>
                  <a:pt x="214630" y="145427"/>
                </a:moveTo>
                <a:lnTo>
                  <a:pt x="84074" y="14554"/>
                </a:lnTo>
                <a:lnTo>
                  <a:pt x="49022" y="0"/>
                </a:lnTo>
                <a:lnTo>
                  <a:pt x="20447" y="8851"/>
                </a:lnTo>
                <a:lnTo>
                  <a:pt x="3175" y="30695"/>
                </a:lnTo>
                <a:lnTo>
                  <a:pt x="0" y="58394"/>
                </a:lnTo>
                <a:lnTo>
                  <a:pt x="13970" y="84874"/>
                </a:lnTo>
                <a:lnTo>
                  <a:pt x="74295" y="145427"/>
                </a:lnTo>
                <a:lnTo>
                  <a:pt x="74295" y="152869"/>
                </a:lnTo>
                <a:lnTo>
                  <a:pt x="13970" y="213410"/>
                </a:lnTo>
                <a:lnTo>
                  <a:pt x="0" y="239877"/>
                </a:lnTo>
                <a:lnTo>
                  <a:pt x="3175" y="267589"/>
                </a:lnTo>
                <a:lnTo>
                  <a:pt x="20447" y="289407"/>
                </a:lnTo>
                <a:lnTo>
                  <a:pt x="49022" y="298272"/>
                </a:lnTo>
                <a:lnTo>
                  <a:pt x="58674" y="297319"/>
                </a:lnTo>
                <a:lnTo>
                  <a:pt x="67945" y="294500"/>
                </a:lnTo>
                <a:lnTo>
                  <a:pt x="76581" y="289928"/>
                </a:lnTo>
                <a:lnTo>
                  <a:pt x="84074" y="283718"/>
                </a:lnTo>
                <a:lnTo>
                  <a:pt x="214630" y="152869"/>
                </a:lnTo>
                <a:lnTo>
                  <a:pt x="214630" y="145427"/>
                </a:lnTo>
                <a:close/>
              </a:path>
              <a:path w="461645" h="298450">
                <a:moveTo>
                  <a:pt x="461391" y="145427"/>
                </a:moveTo>
                <a:lnTo>
                  <a:pt x="330708" y="14554"/>
                </a:lnTo>
                <a:lnTo>
                  <a:pt x="295656" y="0"/>
                </a:lnTo>
                <a:lnTo>
                  <a:pt x="267081" y="8851"/>
                </a:lnTo>
                <a:lnTo>
                  <a:pt x="249809" y="30695"/>
                </a:lnTo>
                <a:lnTo>
                  <a:pt x="246634" y="58394"/>
                </a:lnTo>
                <a:lnTo>
                  <a:pt x="260604" y="84874"/>
                </a:lnTo>
                <a:lnTo>
                  <a:pt x="321056" y="145427"/>
                </a:lnTo>
                <a:lnTo>
                  <a:pt x="321056" y="152869"/>
                </a:lnTo>
                <a:lnTo>
                  <a:pt x="260604" y="213410"/>
                </a:lnTo>
                <a:lnTo>
                  <a:pt x="246634" y="239877"/>
                </a:lnTo>
                <a:lnTo>
                  <a:pt x="249809" y="267589"/>
                </a:lnTo>
                <a:lnTo>
                  <a:pt x="267081" y="289407"/>
                </a:lnTo>
                <a:lnTo>
                  <a:pt x="295656" y="298272"/>
                </a:lnTo>
                <a:lnTo>
                  <a:pt x="305435" y="297319"/>
                </a:lnTo>
                <a:lnTo>
                  <a:pt x="314706" y="294500"/>
                </a:lnTo>
                <a:lnTo>
                  <a:pt x="323215" y="289928"/>
                </a:lnTo>
                <a:lnTo>
                  <a:pt x="330708" y="283718"/>
                </a:lnTo>
                <a:lnTo>
                  <a:pt x="461391" y="152869"/>
                </a:lnTo>
                <a:lnTo>
                  <a:pt x="461391" y="145427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940808" y="10175747"/>
            <a:ext cx="202691" cy="19507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13603" y="10187939"/>
            <a:ext cx="124966" cy="17526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417820" y="10180319"/>
            <a:ext cx="85342" cy="187451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03747" y="10169651"/>
            <a:ext cx="949451" cy="20116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454906" y="9975215"/>
            <a:ext cx="2142744" cy="609600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3766057" y="10131806"/>
            <a:ext cx="315595" cy="311785"/>
            <a:chOff x="3281171" y="424814"/>
            <a:chExt cx="315595" cy="311785"/>
          </a:xfrm>
        </p:grpSpPr>
        <p:sp>
          <p:nvSpPr>
            <p:cNvPr id="77" name="object 77"/>
            <p:cNvSpPr/>
            <p:nvPr/>
          </p:nvSpPr>
          <p:spPr>
            <a:xfrm>
              <a:off x="3293871" y="437514"/>
              <a:ext cx="290195" cy="286385"/>
            </a:xfrm>
            <a:custGeom>
              <a:avLst/>
              <a:gdLst/>
              <a:ahLst/>
              <a:cxnLst/>
              <a:rect l="l" t="t" r="r" b="b"/>
              <a:pathLst>
                <a:path w="290195" h="286384">
                  <a:moveTo>
                    <a:pt x="277113" y="0"/>
                  </a:moveTo>
                  <a:lnTo>
                    <a:pt x="145033" y="130175"/>
                  </a:lnTo>
                  <a:lnTo>
                    <a:pt x="12953" y="0"/>
                  </a:lnTo>
                  <a:lnTo>
                    <a:pt x="0" y="13081"/>
                  </a:lnTo>
                  <a:lnTo>
                    <a:pt x="131952" y="143128"/>
                  </a:lnTo>
                  <a:lnTo>
                    <a:pt x="0" y="273176"/>
                  </a:lnTo>
                  <a:lnTo>
                    <a:pt x="12953" y="286258"/>
                  </a:lnTo>
                  <a:lnTo>
                    <a:pt x="145033" y="156083"/>
                  </a:lnTo>
                  <a:lnTo>
                    <a:pt x="277113" y="286258"/>
                  </a:lnTo>
                  <a:lnTo>
                    <a:pt x="290067" y="273176"/>
                  </a:lnTo>
                  <a:lnTo>
                    <a:pt x="158114" y="143128"/>
                  </a:lnTo>
                  <a:lnTo>
                    <a:pt x="290067" y="13081"/>
                  </a:lnTo>
                  <a:lnTo>
                    <a:pt x="2771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93871" y="437514"/>
              <a:ext cx="290195" cy="286385"/>
            </a:xfrm>
            <a:custGeom>
              <a:avLst/>
              <a:gdLst/>
              <a:ahLst/>
              <a:cxnLst/>
              <a:rect l="l" t="t" r="r" b="b"/>
              <a:pathLst>
                <a:path w="290195" h="286384">
                  <a:moveTo>
                    <a:pt x="0" y="13081"/>
                  </a:moveTo>
                  <a:lnTo>
                    <a:pt x="12953" y="0"/>
                  </a:lnTo>
                  <a:lnTo>
                    <a:pt x="145033" y="130175"/>
                  </a:lnTo>
                  <a:lnTo>
                    <a:pt x="277113" y="0"/>
                  </a:lnTo>
                  <a:lnTo>
                    <a:pt x="290067" y="13081"/>
                  </a:lnTo>
                  <a:lnTo>
                    <a:pt x="158114" y="143128"/>
                  </a:lnTo>
                  <a:lnTo>
                    <a:pt x="290067" y="273176"/>
                  </a:lnTo>
                  <a:lnTo>
                    <a:pt x="277113" y="286258"/>
                  </a:lnTo>
                  <a:lnTo>
                    <a:pt x="145033" y="156083"/>
                  </a:lnTo>
                  <a:lnTo>
                    <a:pt x="12953" y="286258"/>
                  </a:lnTo>
                  <a:lnTo>
                    <a:pt x="0" y="273176"/>
                  </a:lnTo>
                  <a:lnTo>
                    <a:pt x="131952" y="143128"/>
                  </a:lnTo>
                  <a:lnTo>
                    <a:pt x="0" y="1308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DA3AFBB-CD5E-4B0B-096D-C401EB0D63D7}"/>
              </a:ext>
            </a:extLst>
          </p:cNvPr>
          <p:cNvSpPr/>
          <p:nvPr/>
        </p:nvSpPr>
        <p:spPr>
          <a:xfrm>
            <a:off x="66099" y="92581"/>
            <a:ext cx="72491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英検</a:t>
            </a:r>
            <a:r>
              <a:rPr lang="en-US" altLang="ja-JP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α</a:t>
            </a:r>
            <a:r>
              <a:rPr lang="ja-JP" altLang="en-US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コースのご案内</a:t>
            </a:r>
            <a:endParaRPr lang="ja-JP" altLang="en-US" sz="6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3518915"/>
            <a:ext cx="3299460" cy="417195"/>
          </a:xfrm>
          <a:custGeom>
            <a:avLst/>
            <a:gdLst/>
            <a:ahLst/>
            <a:cxnLst/>
            <a:rect l="l" t="t" r="r" b="b"/>
            <a:pathLst>
              <a:path w="3299460" h="417195">
                <a:moveTo>
                  <a:pt x="3090798" y="0"/>
                </a:moveTo>
                <a:lnTo>
                  <a:pt x="208381" y="0"/>
                </a:lnTo>
                <a:lnTo>
                  <a:pt x="160604" y="5461"/>
                </a:lnTo>
                <a:lnTo>
                  <a:pt x="116738" y="21209"/>
                </a:lnTo>
                <a:lnTo>
                  <a:pt x="78054" y="45847"/>
                </a:lnTo>
                <a:lnTo>
                  <a:pt x="45783" y="78105"/>
                </a:lnTo>
                <a:lnTo>
                  <a:pt x="21183" y="116840"/>
                </a:lnTo>
                <a:lnTo>
                  <a:pt x="5499" y="160782"/>
                </a:lnTo>
                <a:lnTo>
                  <a:pt x="0" y="208534"/>
                </a:lnTo>
                <a:lnTo>
                  <a:pt x="5499" y="256413"/>
                </a:lnTo>
                <a:lnTo>
                  <a:pt x="21183" y="300355"/>
                </a:lnTo>
                <a:lnTo>
                  <a:pt x="45783" y="338963"/>
                </a:lnTo>
                <a:lnTo>
                  <a:pt x="78054" y="371348"/>
                </a:lnTo>
                <a:lnTo>
                  <a:pt x="116738" y="395986"/>
                </a:lnTo>
                <a:lnTo>
                  <a:pt x="160604" y="411607"/>
                </a:lnTo>
                <a:lnTo>
                  <a:pt x="208381" y="417195"/>
                </a:lnTo>
                <a:lnTo>
                  <a:pt x="3090798" y="417195"/>
                </a:lnTo>
                <a:lnTo>
                  <a:pt x="3138550" y="411607"/>
                </a:lnTo>
                <a:lnTo>
                  <a:pt x="3182493" y="395986"/>
                </a:lnTo>
                <a:lnTo>
                  <a:pt x="3221100" y="371348"/>
                </a:lnTo>
                <a:lnTo>
                  <a:pt x="3253486" y="338963"/>
                </a:lnTo>
                <a:lnTo>
                  <a:pt x="3277997" y="300355"/>
                </a:lnTo>
                <a:lnTo>
                  <a:pt x="3293745" y="256413"/>
                </a:lnTo>
                <a:lnTo>
                  <a:pt x="3299206" y="208534"/>
                </a:lnTo>
                <a:lnTo>
                  <a:pt x="3293745" y="160782"/>
                </a:lnTo>
                <a:lnTo>
                  <a:pt x="3277997" y="116840"/>
                </a:lnTo>
                <a:lnTo>
                  <a:pt x="3253486" y="78105"/>
                </a:lnTo>
                <a:lnTo>
                  <a:pt x="3221100" y="45847"/>
                </a:lnTo>
                <a:lnTo>
                  <a:pt x="3182493" y="21209"/>
                </a:lnTo>
                <a:lnTo>
                  <a:pt x="3138550" y="5461"/>
                </a:lnTo>
                <a:lnTo>
                  <a:pt x="3090798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249935"/>
            <a:ext cx="3299460" cy="415925"/>
          </a:xfrm>
          <a:custGeom>
            <a:avLst/>
            <a:gdLst/>
            <a:ahLst/>
            <a:cxnLst/>
            <a:rect l="l" t="t" r="r" b="b"/>
            <a:pathLst>
              <a:path w="3299460" h="415925">
                <a:moveTo>
                  <a:pt x="3090798" y="0"/>
                </a:moveTo>
                <a:lnTo>
                  <a:pt x="208381" y="0"/>
                </a:lnTo>
                <a:lnTo>
                  <a:pt x="160604" y="5461"/>
                </a:lnTo>
                <a:lnTo>
                  <a:pt x="116738" y="21081"/>
                </a:lnTo>
                <a:lnTo>
                  <a:pt x="78054" y="45593"/>
                </a:lnTo>
                <a:lnTo>
                  <a:pt x="45783" y="77850"/>
                </a:lnTo>
                <a:lnTo>
                  <a:pt x="21183" y="116458"/>
                </a:lnTo>
                <a:lnTo>
                  <a:pt x="5499" y="160147"/>
                </a:lnTo>
                <a:lnTo>
                  <a:pt x="0" y="207772"/>
                </a:lnTo>
                <a:lnTo>
                  <a:pt x="5499" y="255397"/>
                </a:lnTo>
                <a:lnTo>
                  <a:pt x="21183" y="299212"/>
                </a:lnTo>
                <a:lnTo>
                  <a:pt x="45783" y="337820"/>
                </a:lnTo>
                <a:lnTo>
                  <a:pt x="78054" y="369950"/>
                </a:lnTo>
                <a:lnTo>
                  <a:pt x="116738" y="394462"/>
                </a:lnTo>
                <a:lnTo>
                  <a:pt x="160604" y="410082"/>
                </a:lnTo>
                <a:lnTo>
                  <a:pt x="208381" y="415671"/>
                </a:lnTo>
                <a:lnTo>
                  <a:pt x="3090798" y="415671"/>
                </a:lnTo>
                <a:lnTo>
                  <a:pt x="3138550" y="410082"/>
                </a:lnTo>
                <a:lnTo>
                  <a:pt x="3182493" y="394462"/>
                </a:lnTo>
                <a:lnTo>
                  <a:pt x="3221100" y="369950"/>
                </a:lnTo>
                <a:lnTo>
                  <a:pt x="3253486" y="337820"/>
                </a:lnTo>
                <a:lnTo>
                  <a:pt x="3277997" y="299212"/>
                </a:lnTo>
                <a:lnTo>
                  <a:pt x="3293745" y="255397"/>
                </a:lnTo>
                <a:lnTo>
                  <a:pt x="3299206" y="207772"/>
                </a:lnTo>
                <a:lnTo>
                  <a:pt x="3293745" y="160147"/>
                </a:lnTo>
                <a:lnTo>
                  <a:pt x="3277997" y="116458"/>
                </a:lnTo>
                <a:lnTo>
                  <a:pt x="3253486" y="77850"/>
                </a:lnTo>
                <a:lnTo>
                  <a:pt x="3221100" y="45593"/>
                </a:lnTo>
                <a:lnTo>
                  <a:pt x="3182493" y="21081"/>
                </a:lnTo>
                <a:lnTo>
                  <a:pt x="3138550" y="5461"/>
                </a:lnTo>
                <a:lnTo>
                  <a:pt x="3090798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6011" y="249935"/>
            <a:ext cx="3299460" cy="415925"/>
          </a:xfrm>
          <a:custGeom>
            <a:avLst/>
            <a:gdLst/>
            <a:ahLst/>
            <a:cxnLst/>
            <a:rect l="l" t="t" r="r" b="b"/>
            <a:pathLst>
              <a:path w="3299459" h="415925">
                <a:moveTo>
                  <a:pt x="3090798" y="0"/>
                </a:moveTo>
                <a:lnTo>
                  <a:pt x="208407" y="0"/>
                </a:lnTo>
                <a:lnTo>
                  <a:pt x="160654" y="5461"/>
                </a:lnTo>
                <a:lnTo>
                  <a:pt x="116712" y="21081"/>
                </a:lnTo>
                <a:lnTo>
                  <a:pt x="78104" y="45593"/>
                </a:lnTo>
                <a:lnTo>
                  <a:pt x="45720" y="77850"/>
                </a:lnTo>
                <a:lnTo>
                  <a:pt x="21209" y="116458"/>
                </a:lnTo>
                <a:lnTo>
                  <a:pt x="5461" y="160147"/>
                </a:lnTo>
                <a:lnTo>
                  <a:pt x="0" y="207772"/>
                </a:lnTo>
                <a:lnTo>
                  <a:pt x="5461" y="255397"/>
                </a:lnTo>
                <a:lnTo>
                  <a:pt x="21209" y="299212"/>
                </a:lnTo>
                <a:lnTo>
                  <a:pt x="45720" y="337820"/>
                </a:lnTo>
                <a:lnTo>
                  <a:pt x="78104" y="369950"/>
                </a:lnTo>
                <a:lnTo>
                  <a:pt x="116712" y="394462"/>
                </a:lnTo>
                <a:lnTo>
                  <a:pt x="160654" y="410082"/>
                </a:lnTo>
                <a:lnTo>
                  <a:pt x="208407" y="415671"/>
                </a:lnTo>
                <a:lnTo>
                  <a:pt x="3090798" y="415671"/>
                </a:lnTo>
                <a:lnTo>
                  <a:pt x="3138551" y="410082"/>
                </a:lnTo>
                <a:lnTo>
                  <a:pt x="3182492" y="394462"/>
                </a:lnTo>
                <a:lnTo>
                  <a:pt x="3221101" y="369950"/>
                </a:lnTo>
                <a:lnTo>
                  <a:pt x="3253486" y="337820"/>
                </a:lnTo>
                <a:lnTo>
                  <a:pt x="3277996" y="299212"/>
                </a:lnTo>
                <a:lnTo>
                  <a:pt x="3293744" y="255397"/>
                </a:lnTo>
                <a:lnTo>
                  <a:pt x="3299206" y="207772"/>
                </a:lnTo>
                <a:lnTo>
                  <a:pt x="3293744" y="160147"/>
                </a:lnTo>
                <a:lnTo>
                  <a:pt x="3277996" y="116458"/>
                </a:lnTo>
                <a:lnTo>
                  <a:pt x="3253486" y="77850"/>
                </a:lnTo>
                <a:lnTo>
                  <a:pt x="3221101" y="45593"/>
                </a:lnTo>
                <a:lnTo>
                  <a:pt x="3182492" y="21081"/>
                </a:lnTo>
                <a:lnTo>
                  <a:pt x="3138551" y="5461"/>
                </a:lnTo>
                <a:lnTo>
                  <a:pt x="3090798" y="0"/>
                </a:lnTo>
                <a:close/>
              </a:path>
            </a:pathLst>
          </a:custGeom>
          <a:solidFill>
            <a:srgbClr val="4D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5994" y="2737865"/>
            <a:ext cx="2179320" cy="0"/>
          </a:xfrm>
          <a:custGeom>
            <a:avLst/>
            <a:gdLst/>
            <a:ahLst/>
            <a:cxnLst/>
            <a:rect l="l" t="t" r="r" b="b"/>
            <a:pathLst>
              <a:path w="2179320">
                <a:moveTo>
                  <a:pt x="0" y="0"/>
                </a:moveTo>
                <a:lnTo>
                  <a:pt x="2179193" y="0"/>
                </a:lnTo>
              </a:path>
            </a:pathLst>
          </a:custGeom>
          <a:ln w="38100">
            <a:solidFill>
              <a:srgbClr val="FFF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425" y="2905505"/>
            <a:ext cx="1306195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87" y="0"/>
                </a:lnTo>
              </a:path>
            </a:pathLst>
          </a:custGeom>
          <a:ln w="38100">
            <a:solidFill>
              <a:srgbClr val="FFF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9663" y="7584947"/>
            <a:ext cx="2939415" cy="922019"/>
            <a:chOff x="359663" y="7584947"/>
            <a:chExt cx="2939415" cy="922019"/>
          </a:xfrm>
        </p:grpSpPr>
        <p:sp>
          <p:nvSpPr>
            <p:cNvPr id="8" name="object 8"/>
            <p:cNvSpPr/>
            <p:nvPr/>
          </p:nvSpPr>
          <p:spPr>
            <a:xfrm>
              <a:off x="359663" y="7584947"/>
              <a:ext cx="2939415" cy="306705"/>
            </a:xfrm>
            <a:custGeom>
              <a:avLst/>
              <a:gdLst/>
              <a:ahLst/>
              <a:cxnLst/>
              <a:rect l="l" t="t" r="r" b="b"/>
              <a:pathLst>
                <a:path w="2939415" h="306704">
                  <a:moveTo>
                    <a:pt x="2909824" y="0"/>
                  </a:moveTo>
                  <a:lnTo>
                    <a:pt x="38900" y="0"/>
                  </a:lnTo>
                  <a:lnTo>
                    <a:pt x="23761" y="3047"/>
                  </a:lnTo>
                  <a:lnTo>
                    <a:pt x="11391" y="11302"/>
                  </a:lnTo>
                  <a:lnTo>
                    <a:pt x="3060" y="23621"/>
                  </a:lnTo>
                  <a:lnTo>
                    <a:pt x="0" y="38734"/>
                  </a:lnTo>
                  <a:lnTo>
                    <a:pt x="0" y="306323"/>
                  </a:lnTo>
                  <a:lnTo>
                    <a:pt x="2939415" y="306323"/>
                  </a:lnTo>
                  <a:lnTo>
                    <a:pt x="2939415" y="29463"/>
                  </a:lnTo>
                  <a:lnTo>
                    <a:pt x="2937129" y="18033"/>
                  </a:lnTo>
                  <a:lnTo>
                    <a:pt x="2930779" y="8635"/>
                  </a:lnTo>
                  <a:lnTo>
                    <a:pt x="2921381" y="2285"/>
                  </a:lnTo>
                  <a:lnTo>
                    <a:pt x="2909824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663" y="7891271"/>
              <a:ext cx="923290" cy="615950"/>
            </a:xfrm>
            <a:custGeom>
              <a:avLst/>
              <a:gdLst/>
              <a:ahLst/>
              <a:cxnLst/>
              <a:rect l="l" t="t" r="r" b="b"/>
              <a:pathLst>
                <a:path w="923290" h="615950">
                  <a:moveTo>
                    <a:pt x="923289" y="0"/>
                  </a:moveTo>
                  <a:lnTo>
                    <a:pt x="0" y="0"/>
                  </a:lnTo>
                  <a:lnTo>
                    <a:pt x="0" y="574802"/>
                  </a:lnTo>
                  <a:lnTo>
                    <a:pt x="3213" y="590677"/>
                  </a:lnTo>
                  <a:lnTo>
                    <a:pt x="11963" y="603631"/>
                  </a:lnTo>
                  <a:lnTo>
                    <a:pt x="24955" y="612394"/>
                  </a:lnTo>
                  <a:lnTo>
                    <a:pt x="40855" y="615696"/>
                  </a:lnTo>
                  <a:lnTo>
                    <a:pt x="923289" y="615696"/>
                  </a:lnTo>
                  <a:lnTo>
                    <a:pt x="923289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907535" y="3742943"/>
            <a:ext cx="3277870" cy="89535"/>
          </a:xfrm>
          <a:custGeom>
            <a:avLst/>
            <a:gdLst/>
            <a:ahLst/>
            <a:cxnLst/>
            <a:rect l="l" t="t" r="r" b="b"/>
            <a:pathLst>
              <a:path w="3277870" h="89535">
                <a:moveTo>
                  <a:pt x="3232912" y="0"/>
                </a:moveTo>
                <a:lnTo>
                  <a:pt x="44830" y="0"/>
                </a:lnTo>
                <a:lnTo>
                  <a:pt x="27304" y="3556"/>
                </a:lnTo>
                <a:lnTo>
                  <a:pt x="13080" y="13081"/>
                </a:lnTo>
                <a:lnTo>
                  <a:pt x="3555" y="27305"/>
                </a:lnTo>
                <a:lnTo>
                  <a:pt x="0" y="44704"/>
                </a:lnTo>
                <a:lnTo>
                  <a:pt x="3555" y="61975"/>
                </a:lnTo>
                <a:lnTo>
                  <a:pt x="13080" y="76200"/>
                </a:lnTo>
                <a:lnTo>
                  <a:pt x="27304" y="85852"/>
                </a:lnTo>
                <a:lnTo>
                  <a:pt x="44830" y="89281"/>
                </a:lnTo>
                <a:lnTo>
                  <a:pt x="3232912" y="89281"/>
                </a:lnTo>
                <a:lnTo>
                  <a:pt x="3250311" y="85852"/>
                </a:lnTo>
                <a:lnTo>
                  <a:pt x="3264535" y="76200"/>
                </a:lnTo>
                <a:lnTo>
                  <a:pt x="3274187" y="61975"/>
                </a:lnTo>
                <a:lnTo>
                  <a:pt x="3277742" y="44704"/>
                </a:lnTo>
                <a:lnTo>
                  <a:pt x="3274187" y="27305"/>
                </a:lnTo>
                <a:lnTo>
                  <a:pt x="3264535" y="13081"/>
                </a:lnTo>
                <a:lnTo>
                  <a:pt x="3250311" y="3556"/>
                </a:lnTo>
                <a:lnTo>
                  <a:pt x="3232912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17091" y="370331"/>
            <a:ext cx="390525" cy="178435"/>
            <a:chOff x="1117091" y="370331"/>
            <a:chExt cx="390525" cy="17843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091" y="370331"/>
              <a:ext cx="170687" cy="1783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927" y="376427"/>
              <a:ext cx="178308" cy="16764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598675" y="364235"/>
            <a:ext cx="355600" cy="187960"/>
            <a:chOff x="1598675" y="364235"/>
            <a:chExt cx="355600" cy="1879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675" y="364235"/>
              <a:ext cx="70104" cy="1813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7735" y="370331"/>
              <a:ext cx="256031" cy="18135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6732" y="370331"/>
            <a:ext cx="769619" cy="1783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31920" y="2481071"/>
            <a:ext cx="3261360" cy="9753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18203" y="2647187"/>
            <a:ext cx="3276600" cy="9601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33444" y="2811779"/>
            <a:ext cx="3270504" cy="9753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942588" y="2977895"/>
            <a:ext cx="2573020" cy="97790"/>
            <a:chOff x="3942588" y="2977895"/>
            <a:chExt cx="2573020" cy="9779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2588" y="2977895"/>
              <a:ext cx="1647443" cy="975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3560" y="2977895"/>
              <a:ext cx="891539" cy="9601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01968" y="2976371"/>
            <a:ext cx="611124" cy="9905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80688" y="3140963"/>
            <a:ext cx="2001012" cy="9905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27347" y="4027931"/>
            <a:ext cx="3264407" cy="9753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13632" y="4194047"/>
            <a:ext cx="3288791" cy="975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30396" y="4357115"/>
            <a:ext cx="1427988" cy="9906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46220" y="365759"/>
            <a:ext cx="3032760" cy="1813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8368" y="3640835"/>
            <a:ext cx="2602992" cy="17830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910584" y="787907"/>
            <a:ext cx="3288791" cy="150571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9663" y="4079747"/>
            <a:ext cx="3294888" cy="139903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4236" y="5620511"/>
            <a:ext cx="2141220" cy="9753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72511" y="5622035"/>
            <a:ext cx="1078991" cy="9601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0331" y="5785103"/>
            <a:ext cx="3275076" cy="9753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8808" y="5951219"/>
            <a:ext cx="3282696" cy="9753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1000" y="6117335"/>
            <a:ext cx="3267455" cy="9601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6427" y="6283452"/>
            <a:ext cx="1822704" cy="9601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5091" y="7216140"/>
            <a:ext cx="2499360" cy="9753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55091" y="7382257"/>
            <a:ext cx="2007108" cy="9753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15695" y="797051"/>
            <a:ext cx="1024128" cy="4785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2711" y="1420369"/>
            <a:ext cx="1539239" cy="11429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304288" y="809243"/>
            <a:ext cx="1240536" cy="45415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80260" y="1420369"/>
            <a:ext cx="1539239" cy="114298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23672" y="2115311"/>
            <a:ext cx="1310640" cy="83820"/>
            <a:chOff x="423672" y="2115311"/>
            <a:chExt cx="1310640" cy="83820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3672" y="2115311"/>
              <a:ext cx="777240" cy="8382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25295" y="2150363"/>
              <a:ext cx="74295" cy="12700"/>
            </a:xfrm>
            <a:custGeom>
              <a:avLst/>
              <a:gdLst/>
              <a:ahLst/>
              <a:cxnLst/>
              <a:rect l="l" t="t" r="r" b="b"/>
              <a:pathLst>
                <a:path w="74294" h="12700">
                  <a:moveTo>
                    <a:pt x="72262" y="0"/>
                  </a:moveTo>
                  <a:lnTo>
                    <a:pt x="2197" y="0"/>
                  </a:lnTo>
                  <a:lnTo>
                    <a:pt x="0" y="3175"/>
                  </a:lnTo>
                  <a:lnTo>
                    <a:pt x="0" y="9271"/>
                  </a:lnTo>
                  <a:lnTo>
                    <a:pt x="2006" y="12192"/>
                  </a:lnTo>
                  <a:lnTo>
                    <a:pt x="72262" y="12192"/>
                  </a:lnTo>
                  <a:lnTo>
                    <a:pt x="74167" y="9017"/>
                  </a:lnTo>
                  <a:lnTo>
                    <a:pt x="74167" y="3048"/>
                  </a:lnTo>
                  <a:lnTo>
                    <a:pt x="72262" y="0"/>
                  </a:lnTo>
                  <a:close/>
                </a:path>
              </a:pathLst>
            </a:custGeom>
            <a:solidFill>
              <a:srgbClr val="38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22832" y="2116835"/>
              <a:ext cx="67056" cy="822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7319" y="2119883"/>
              <a:ext cx="234695" cy="7772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74876" y="2124455"/>
              <a:ext cx="59055" cy="71755"/>
            </a:xfrm>
            <a:custGeom>
              <a:avLst/>
              <a:gdLst/>
              <a:ahLst/>
              <a:cxnLst/>
              <a:rect l="l" t="t" r="r" b="b"/>
              <a:pathLst>
                <a:path w="59055" h="71755">
                  <a:moveTo>
                    <a:pt x="58928" y="46990"/>
                  </a:moveTo>
                  <a:lnTo>
                    <a:pt x="36322" y="28575"/>
                  </a:lnTo>
                  <a:lnTo>
                    <a:pt x="31623" y="28575"/>
                  </a:lnTo>
                  <a:lnTo>
                    <a:pt x="26670" y="29591"/>
                  </a:lnTo>
                  <a:lnTo>
                    <a:pt x="22479" y="31877"/>
                  </a:lnTo>
                  <a:lnTo>
                    <a:pt x="25908" y="28702"/>
                  </a:lnTo>
                  <a:lnTo>
                    <a:pt x="33274" y="22479"/>
                  </a:lnTo>
                  <a:lnTo>
                    <a:pt x="45085" y="12192"/>
                  </a:lnTo>
                  <a:lnTo>
                    <a:pt x="46482" y="10160"/>
                  </a:lnTo>
                  <a:lnTo>
                    <a:pt x="46482" y="9906"/>
                  </a:lnTo>
                  <a:lnTo>
                    <a:pt x="46482" y="3556"/>
                  </a:lnTo>
                  <a:lnTo>
                    <a:pt x="42291" y="0"/>
                  </a:lnTo>
                  <a:lnTo>
                    <a:pt x="36068" y="0"/>
                  </a:lnTo>
                  <a:lnTo>
                    <a:pt x="33782" y="508"/>
                  </a:lnTo>
                  <a:lnTo>
                    <a:pt x="27813" y="2286"/>
                  </a:lnTo>
                  <a:lnTo>
                    <a:pt x="19050" y="4699"/>
                  </a:lnTo>
                  <a:lnTo>
                    <a:pt x="9144" y="5842"/>
                  </a:lnTo>
                  <a:lnTo>
                    <a:pt x="7620" y="8001"/>
                  </a:lnTo>
                  <a:lnTo>
                    <a:pt x="7620" y="12954"/>
                  </a:lnTo>
                  <a:lnTo>
                    <a:pt x="9652" y="15621"/>
                  </a:lnTo>
                  <a:lnTo>
                    <a:pt x="14986" y="15621"/>
                  </a:lnTo>
                  <a:lnTo>
                    <a:pt x="26035" y="13081"/>
                  </a:lnTo>
                  <a:lnTo>
                    <a:pt x="30607" y="10414"/>
                  </a:lnTo>
                  <a:lnTo>
                    <a:pt x="31623" y="9906"/>
                  </a:lnTo>
                  <a:lnTo>
                    <a:pt x="762" y="42418"/>
                  </a:lnTo>
                  <a:lnTo>
                    <a:pt x="0" y="43942"/>
                  </a:lnTo>
                  <a:lnTo>
                    <a:pt x="0" y="48260"/>
                  </a:lnTo>
                  <a:lnTo>
                    <a:pt x="3175" y="50546"/>
                  </a:lnTo>
                  <a:lnTo>
                    <a:pt x="8001" y="50546"/>
                  </a:lnTo>
                  <a:lnTo>
                    <a:pt x="9525" y="49911"/>
                  </a:lnTo>
                  <a:lnTo>
                    <a:pt x="10668" y="48260"/>
                  </a:lnTo>
                  <a:lnTo>
                    <a:pt x="14605" y="44069"/>
                  </a:lnTo>
                  <a:lnTo>
                    <a:pt x="20066" y="40513"/>
                  </a:lnTo>
                  <a:lnTo>
                    <a:pt x="26670" y="38100"/>
                  </a:lnTo>
                  <a:lnTo>
                    <a:pt x="33782" y="37211"/>
                  </a:lnTo>
                  <a:lnTo>
                    <a:pt x="38227" y="37211"/>
                  </a:lnTo>
                  <a:lnTo>
                    <a:pt x="47625" y="38354"/>
                  </a:lnTo>
                  <a:lnTo>
                    <a:pt x="47625" y="53848"/>
                  </a:lnTo>
                  <a:lnTo>
                    <a:pt x="42037" y="59182"/>
                  </a:lnTo>
                  <a:lnTo>
                    <a:pt x="38227" y="60452"/>
                  </a:lnTo>
                  <a:lnTo>
                    <a:pt x="37846" y="55626"/>
                  </a:lnTo>
                  <a:lnTo>
                    <a:pt x="37719" y="52451"/>
                  </a:lnTo>
                  <a:lnTo>
                    <a:pt x="30353" y="47752"/>
                  </a:lnTo>
                  <a:lnTo>
                    <a:pt x="28702" y="47752"/>
                  </a:lnTo>
                  <a:lnTo>
                    <a:pt x="28702" y="58674"/>
                  </a:lnTo>
                  <a:lnTo>
                    <a:pt x="28702" y="62484"/>
                  </a:lnTo>
                  <a:lnTo>
                    <a:pt x="23749" y="62484"/>
                  </a:lnTo>
                  <a:lnTo>
                    <a:pt x="18669" y="61341"/>
                  </a:lnTo>
                  <a:lnTo>
                    <a:pt x="18669" y="56769"/>
                  </a:lnTo>
                  <a:lnTo>
                    <a:pt x="20066" y="55626"/>
                  </a:lnTo>
                  <a:lnTo>
                    <a:pt x="26289" y="55626"/>
                  </a:lnTo>
                  <a:lnTo>
                    <a:pt x="28702" y="58674"/>
                  </a:lnTo>
                  <a:lnTo>
                    <a:pt x="28702" y="47752"/>
                  </a:lnTo>
                  <a:lnTo>
                    <a:pt x="12827" y="47752"/>
                  </a:lnTo>
                  <a:lnTo>
                    <a:pt x="9271" y="54229"/>
                  </a:lnTo>
                  <a:lnTo>
                    <a:pt x="9271" y="65532"/>
                  </a:lnTo>
                  <a:lnTo>
                    <a:pt x="16891" y="71247"/>
                  </a:lnTo>
                  <a:lnTo>
                    <a:pt x="28956" y="71247"/>
                  </a:lnTo>
                  <a:lnTo>
                    <a:pt x="42164" y="68961"/>
                  </a:lnTo>
                  <a:lnTo>
                    <a:pt x="51562" y="63119"/>
                  </a:lnTo>
                  <a:lnTo>
                    <a:pt x="52070" y="62484"/>
                  </a:lnTo>
                  <a:lnTo>
                    <a:pt x="53467" y="60452"/>
                  </a:lnTo>
                  <a:lnTo>
                    <a:pt x="57150" y="55372"/>
                  </a:lnTo>
                  <a:lnTo>
                    <a:pt x="58928" y="46990"/>
                  </a:lnTo>
                  <a:close/>
                </a:path>
              </a:pathLst>
            </a:custGeom>
            <a:solidFill>
              <a:srgbClr val="38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908048" y="950975"/>
            <a:ext cx="181356" cy="25145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70888" y="1626107"/>
            <a:ext cx="344424" cy="641603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65932" y="1572767"/>
            <a:ext cx="359663" cy="69342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229611" y="1676399"/>
            <a:ext cx="934212" cy="589787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505968" y="1612391"/>
            <a:ext cx="42545" cy="438784"/>
            <a:chOff x="505968" y="1612391"/>
            <a:chExt cx="42545" cy="438784"/>
          </a:xfrm>
        </p:grpSpPr>
        <p:sp>
          <p:nvSpPr>
            <p:cNvPr id="56" name="object 56"/>
            <p:cNvSpPr/>
            <p:nvPr/>
          </p:nvSpPr>
          <p:spPr>
            <a:xfrm>
              <a:off x="527304" y="1612391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69"/>
                  </a:lnTo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5968" y="1972055"/>
              <a:ext cx="42545" cy="79375"/>
            </a:xfrm>
            <a:custGeom>
              <a:avLst/>
              <a:gdLst/>
              <a:ahLst/>
              <a:cxnLst/>
              <a:rect l="l" t="t" r="r" b="b"/>
              <a:pathLst>
                <a:path w="42545" h="79375">
                  <a:moveTo>
                    <a:pt x="42189" y="0"/>
                  </a:moveTo>
                  <a:lnTo>
                    <a:pt x="0" y="0"/>
                  </a:lnTo>
                  <a:lnTo>
                    <a:pt x="21094" y="78994"/>
                  </a:lnTo>
                  <a:lnTo>
                    <a:pt x="42189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848867" y="1586229"/>
            <a:ext cx="770890" cy="465455"/>
            <a:chOff x="848867" y="1586229"/>
            <a:chExt cx="770890" cy="465455"/>
          </a:xfrm>
        </p:grpSpPr>
        <p:sp>
          <p:nvSpPr>
            <p:cNvPr id="59" name="object 59"/>
            <p:cNvSpPr/>
            <p:nvPr/>
          </p:nvSpPr>
          <p:spPr>
            <a:xfrm>
              <a:off x="1019555" y="1612391"/>
              <a:ext cx="297180" cy="388620"/>
            </a:xfrm>
            <a:custGeom>
              <a:avLst/>
              <a:gdLst/>
              <a:ahLst/>
              <a:cxnLst/>
              <a:rect l="l" t="t" r="r" b="b"/>
              <a:pathLst>
                <a:path w="297180" h="388619">
                  <a:moveTo>
                    <a:pt x="0" y="0"/>
                  </a:moveTo>
                  <a:lnTo>
                    <a:pt x="296799" y="388493"/>
                  </a:lnTo>
                </a:path>
              </a:pathLst>
            </a:custGeom>
            <a:ln w="12700">
              <a:solidFill>
                <a:srgbClr val="38B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0827" y="1976627"/>
              <a:ext cx="64135" cy="74295"/>
            </a:xfrm>
            <a:custGeom>
              <a:avLst/>
              <a:gdLst/>
              <a:ahLst/>
              <a:cxnLst/>
              <a:rect l="l" t="t" r="r" b="b"/>
              <a:pathLst>
                <a:path w="64134" h="74294">
                  <a:moveTo>
                    <a:pt x="33019" y="0"/>
                  </a:moveTo>
                  <a:lnTo>
                    <a:pt x="0" y="25273"/>
                  </a:lnTo>
                  <a:lnTo>
                    <a:pt x="63627" y="74168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38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3731" y="1592579"/>
              <a:ext cx="709930" cy="425450"/>
            </a:xfrm>
            <a:custGeom>
              <a:avLst/>
              <a:gdLst/>
              <a:ahLst/>
              <a:cxnLst/>
              <a:rect l="l" t="t" r="r" b="b"/>
              <a:pathLst>
                <a:path w="709930" h="425450">
                  <a:moveTo>
                    <a:pt x="709676" y="0"/>
                  </a:moveTo>
                  <a:lnTo>
                    <a:pt x="0" y="424942"/>
                  </a:lnTo>
                </a:path>
              </a:pathLst>
            </a:custGeom>
            <a:ln w="12700">
              <a:solidFill>
                <a:srgbClr val="EB00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8867" y="1993391"/>
              <a:ext cx="77470" cy="58419"/>
            </a:xfrm>
            <a:custGeom>
              <a:avLst/>
              <a:gdLst/>
              <a:ahLst/>
              <a:cxnLst/>
              <a:rect l="l" t="t" r="r" b="b"/>
              <a:pathLst>
                <a:path w="77469" h="58419">
                  <a:moveTo>
                    <a:pt x="55740" y="0"/>
                  </a:moveTo>
                  <a:lnTo>
                    <a:pt x="0" y="57912"/>
                  </a:lnTo>
                  <a:lnTo>
                    <a:pt x="77114" y="35814"/>
                  </a:lnTo>
                  <a:lnTo>
                    <a:pt x="55740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1856" y="8561833"/>
            <a:ext cx="949452" cy="76198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67284" y="10061447"/>
            <a:ext cx="2691383" cy="19507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79475" y="2482595"/>
            <a:ext cx="1566672" cy="97535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033016" y="2481071"/>
            <a:ext cx="1610868" cy="9905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61188" y="2647187"/>
            <a:ext cx="704088" cy="97535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1132332" y="2647187"/>
            <a:ext cx="2517775" cy="97790"/>
            <a:chOff x="1132332" y="2647187"/>
            <a:chExt cx="2517775" cy="97790"/>
          </a:xfrm>
        </p:grpSpPr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2332" y="2647187"/>
              <a:ext cx="2124456" cy="9753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68980" y="2647187"/>
              <a:ext cx="381000" cy="97535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359663" y="2811779"/>
            <a:ext cx="3282950" cy="99060"/>
            <a:chOff x="359663" y="2811779"/>
            <a:chExt cx="3282950" cy="99060"/>
          </a:xfrm>
        </p:grpSpPr>
        <p:pic>
          <p:nvPicPr>
            <p:cNvPr id="94" name="object 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9663" y="2811779"/>
              <a:ext cx="481584" cy="9905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7155" y="2811779"/>
              <a:ext cx="2029968" cy="9753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924556" y="2813303"/>
              <a:ext cx="717804" cy="96011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361188" y="2980943"/>
            <a:ext cx="338455" cy="93345"/>
            <a:chOff x="361188" y="2980943"/>
            <a:chExt cx="338455" cy="93345"/>
          </a:xfrm>
        </p:grpSpPr>
        <p:pic>
          <p:nvPicPr>
            <p:cNvPr id="98" name="object 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1188" y="2980943"/>
              <a:ext cx="94488" cy="8991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5488" y="2991611"/>
              <a:ext cx="88392" cy="7620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83692" y="2982467"/>
              <a:ext cx="115823" cy="91440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754380" y="2977895"/>
            <a:ext cx="2886710" cy="97790"/>
            <a:chOff x="754380" y="2977895"/>
            <a:chExt cx="2886710" cy="97790"/>
          </a:xfrm>
        </p:grpSpPr>
        <p:pic>
          <p:nvPicPr>
            <p:cNvPr id="102" name="object 10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4380" y="2988563"/>
              <a:ext cx="65532" cy="8229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47344" y="2994659"/>
              <a:ext cx="68580" cy="7772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43356" y="2977895"/>
              <a:ext cx="2697480" cy="97535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65759" y="3147059"/>
            <a:ext cx="112775" cy="92964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542544" y="3145535"/>
            <a:ext cx="204470" cy="93345"/>
            <a:chOff x="542544" y="3145535"/>
            <a:chExt cx="204470" cy="93345"/>
          </a:xfrm>
        </p:grpSpPr>
        <p:sp>
          <p:nvSpPr>
            <p:cNvPr id="107" name="object 107"/>
            <p:cNvSpPr/>
            <p:nvPr/>
          </p:nvSpPr>
          <p:spPr>
            <a:xfrm>
              <a:off x="542544" y="3145535"/>
              <a:ext cx="55244" cy="93345"/>
            </a:xfrm>
            <a:custGeom>
              <a:avLst/>
              <a:gdLst/>
              <a:ahLst/>
              <a:cxnLst/>
              <a:rect l="l" t="t" r="r" b="b"/>
              <a:pathLst>
                <a:path w="55245" h="93344">
                  <a:moveTo>
                    <a:pt x="54775" y="86106"/>
                  </a:moveTo>
                  <a:lnTo>
                    <a:pt x="54648" y="81534"/>
                  </a:lnTo>
                  <a:lnTo>
                    <a:pt x="54114" y="80137"/>
                  </a:lnTo>
                  <a:lnTo>
                    <a:pt x="48691" y="75819"/>
                  </a:lnTo>
                  <a:lnTo>
                    <a:pt x="46850" y="74803"/>
                  </a:lnTo>
                  <a:lnTo>
                    <a:pt x="43700" y="72898"/>
                  </a:lnTo>
                  <a:lnTo>
                    <a:pt x="38176" y="70866"/>
                  </a:lnTo>
                  <a:lnTo>
                    <a:pt x="38100" y="68199"/>
                  </a:lnTo>
                  <a:lnTo>
                    <a:pt x="38061" y="66802"/>
                  </a:lnTo>
                  <a:lnTo>
                    <a:pt x="36969" y="56007"/>
                  </a:lnTo>
                  <a:lnTo>
                    <a:pt x="36652" y="50292"/>
                  </a:lnTo>
                  <a:lnTo>
                    <a:pt x="36537" y="48514"/>
                  </a:lnTo>
                  <a:lnTo>
                    <a:pt x="49453" y="45212"/>
                  </a:lnTo>
                  <a:lnTo>
                    <a:pt x="52603" y="44577"/>
                  </a:lnTo>
                  <a:lnTo>
                    <a:pt x="52603" y="43180"/>
                  </a:lnTo>
                  <a:lnTo>
                    <a:pt x="52603" y="39878"/>
                  </a:lnTo>
                  <a:lnTo>
                    <a:pt x="52603" y="38608"/>
                  </a:lnTo>
                  <a:lnTo>
                    <a:pt x="50863" y="36576"/>
                  </a:lnTo>
                  <a:lnTo>
                    <a:pt x="48044" y="36576"/>
                  </a:lnTo>
                  <a:lnTo>
                    <a:pt x="45872" y="36957"/>
                  </a:lnTo>
                  <a:lnTo>
                    <a:pt x="42405" y="38100"/>
                  </a:lnTo>
                  <a:lnTo>
                    <a:pt x="39141" y="39116"/>
                  </a:lnTo>
                  <a:lnTo>
                    <a:pt x="36220" y="39878"/>
                  </a:lnTo>
                  <a:lnTo>
                    <a:pt x="36042" y="32385"/>
                  </a:lnTo>
                  <a:lnTo>
                    <a:pt x="36004" y="27813"/>
                  </a:lnTo>
                  <a:lnTo>
                    <a:pt x="36004" y="26289"/>
                  </a:lnTo>
                  <a:lnTo>
                    <a:pt x="45326" y="24638"/>
                  </a:lnTo>
                  <a:lnTo>
                    <a:pt x="48806" y="24130"/>
                  </a:lnTo>
                  <a:lnTo>
                    <a:pt x="50317" y="21971"/>
                  </a:lnTo>
                  <a:lnTo>
                    <a:pt x="50317" y="20828"/>
                  </a:lnTo>
                  <a:lnTo>
                    <a:pt x="50317" y="18034"/>
                  </a:lnTo>
                  <a:lnTo>
                    <a:pt x="48691" y="16129"/>
                  </a:lnTo>
                  <a:lnTo>
                    <a:pt x="45656" y="16129"/>
                  </a:lnTo>
                  <a:lnTo>
                    <a:pt x="36118" y="18034"/>
                  </a:lnTo>
                  <a:lnTo>
                    <a:pt x="36220" y="13335"/>
                  </a:lnTo>
                  <a:lnTo>
                    <a:pt x="36436" y="8763"/>
                  </a:lnTo>
                  <a:lnTo>
                    <a:pt x="36766" y="4699"/>
                  </a:lnTo>
                  <a:lnTo>
                    <a:pt x="36766" y="1651"/>
                  </a:lnTo>
                  <a:lnTo>
                    <a:pt x="34277" y="0"/>
                  </a:lnTo>
                  <a:lnTo>
                    <a:pt x="29502" y="0"/>
                  </a:lnTo>
                  <a:lnTo>
                    <a:pt x="27330" y="1397"/>
                  </a:lnTo>
                  <a:lnTo>
                    <a:pt x="27216" y="19685"/>
                  </a:lnTo>
                  <a:lnTo>
                    <a:pt x="22009" y="20447"/>
                  </a:lnTo>
                  <a:lnTo>
                    <a:pt x="17894" y="20828"/>
                  </a:lnTo>
                  <a:lnTo>
                    <a:pt x="12458" y="20828"/>
                  </a:lnTo>
                  <a:lnTo>
                    <a:pt x="10731" y="20701"/>
                  </a:lnTo>
                  <a:lnTo>
                    <a:pt x="9118" y="20447"/>
                  </a:lnTo>
                  <a:lnTo>
                    <a:pt x="7696" y="20447"/>
                  </a:lnTo>
                  <a:lnTo>
                    <a:pt x="4356" y="20447"/>
                  </a:lnTo>
                  <a:lnTo>
                    <a:pt x="2819" y="22479"/>
                  </a:lnTo>
                  <a:lnTo>
                    <a:pt x="2819" y="29210"/>
                  </a:lnTo>
                  <a:lnTo>
                    <a:pt x="15951" y="29210"/>
                  </a:lnTo>
                  <a:lnTo>
                    <a:pt x="20726" y="28702"/>
                  </a:lnTo>
                  <a:lnTo>
                    <a:pt x="25488" y="27940"/>
                  </a:lnTo>
                  <a:lnTo>
                    <a:pt x="27432" y="27813"/>
                  </a:lnTo>
                  <a:lnTo>
                    <a:pt x="27546" y="32385"/>
                  </a:lnTo>
                  <a:lnTo>
                    <a:pt x="27978" y="41783"/>
                  </a:lnTo>
                  <a:lnTo>
                    <a:pt x="22656" y="42799"/>
                  </a:lnTo>
                  <a:lnTo>
                    <a:pt x="18326" y="43180"/>
                  </a:lnTo>
                  <a:lnTo>
                    <a:pt x="12903" y="43180"/>
                  </a:lnTo>
                  <a:lnTo>
                    <a:pt x="11176" y="43053"/>
                  </a:lnTo>
                  <a:lnTo>
                    <a:pt x="9766" y="42672"/>
                  </a:lnTo>
                  <a:lnTo>
                    <a:pt x="8128" y="42545"/>
                  </a:lnTo>
                  <a:lnTo>
                    <a:pt x="5105" y="42545"/>
                  </a:lnTo>
                  <a:lnTo>
                    <a:pt x="3543" y="44577"/>
                  </a:lnTo>
                  <a:lnTo>
                    <a:pt x="3467" y="51308"/>
                  </a:lnTo>
                  <a:lnTo>
                    <a:pt x="7810" y="51943"/>
                  </a:lnTo>
                  <a:lnTo>
                    <a:pt x="18122" y="51943"/>
                  </a:lnTo>
                  <a:lnTo>
                    <a:pt x="22656" y="51435"/>
                  </a:lnTo>
                  <a:lnTo>
                    <a:pt x="28409" y="50292"/>
                  </a:lnTo>
                  <a:lnTo>
                    <a:pt x="28625" y="53975"/>
                  </a:lnTo>
                  <a:lnTo>
                    <a:pt x="28956" y="57277"/>
                  </a:lnTo>
                  <a:lnTo>
                    <a:pt x="29387" y="62992"/>
                  </a:lnTo>
                  <a:lnTo>
                    <a:pt x="29718" y="65659"/>
                  </a:lnTo>
                  <a:lnTo>
                    <a:pt x="29718" y="68199"/>
                  </a:lnTo>
                  <a:lnTo>
                    <a:pt x="28956" y="68046"/>
                  </a:lnTo>
                  <a:lnTo>
                    <a:pt x="28956" y="76581"/>
                  </a:lnTo>
                  <a:lnTo>
                    <a:pt x="27660" y="81534"/>
                  </a:lnTo>
                  <a:lnTo>
                    <a:pt x="22555" y="84709"/>
                  </a:lnTo>
                  <a:lnTo>
                    <a:pt x="13881" y="84709"/>
                  </a:lnTo>
                  <a:lnTo>
                    <a:pt x="8242" y="83439"/>
                  </a:lnTo>
                  <a:lnTo>
                    <a:pt x="8242" y="75311"/>
                  </a:lnTo>
                  <a:lnTo>
                    <a:pt x="15836" y="74803"/>
                  </a:lnTo>
                  <a:lnTo>
                    <a:pt x="21805" y="74803"/>
                  </a:lnTo>
                  <a:lnTo>
                    <a:pt x="25488" y="75438"/>
                  </a:lnTo>
                  <a:lnTo>
                    <a:pt x="28956" y="76581"/>
                  </a:lnTo>
                  <a:lnTo>
                    <a:pt x="28956" y="68046"/>
                  </a:lnTo>
                  <a:lnTo>
                    <a:pt x="26682" y="67564"/>
                  </a:lnTo>
                  <a:lnTo>
                    <a:pt x="23647" y="67310"/>
                  </a:lnTo>
                  <a:lnTo>
                    <a:pt x="8242" y="67310"/>
                  </a:lnTo>
                  <a:lnTo>
                    <a:pt x="0" y="72644"/>
                  </a:lnTo>
                  <a:lnTo>
                    <a:pt x="0" y="86868"/>
                  </a:lnTo>
                  <a:lnTo>
                    <a:pt x="8458" y="92837"/>
                  </a:lnTo>
                  <a:lnTo>
                    <a:pt x="26898" y="92837"/>
                  </a:lnTo>
                  <a:lnTo>
                    <a:pt x="34696" y="87122"/>
                  </a:lnTo>
                  <a:lnTo>
                    <a:pt x="35585" y="84709"/>
                  </a:lnTo>
                  <a:lnTo>
                    <a:pt x="37211" y="80137"/>
                  </a:lnTo>
                  <a:lnTo>
                    <a:pt x="40779" y="82169"/>
                  </a:lnTo>
                  <a:lnTo>
                    <a:pt x="44030" y="84328"/>
                  </a:lnTo>
                  <a:lnTo>
                    <a:pt x="47929" y="87884"/>
                  </a:lnTo>
                  <a:lnTo>
                    <a:pt x="49237" y="88392"/>
                  </a:lnTo>
                  <a:lnTo>
                    <a:pt x="52920" y="88392"/>
                  </a:lnTo>
                  <a:lnTo>
                    <a:pt x="54775" y="86106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7888" y="3151631"/>
              <a:ext cx="118872" cy="86868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800100" y="3142487"/>
            <a:ext cx="1833880" cy="97790"/>
            <a:chOff x="800100" y="3142487"/>
            <a:chExt cx="1833880" cy="97790"/>
          </a:xfrm>
        </p:grpSpPr>
        <p:pic>
          <p:nvPicPr>
            <p:cNvPr id="110" name="object 11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00100" y="3165347"/>
              <a:ext cx="79247" cy="6400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9929" y="3153155"/>
              <a:ext cx="71120" cy="758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93647" y="3142487"/>
              <a:ext cx="856488" cy="9601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62327" y="3145535"/>
              <a:ext cx="771144" cy="94488"/>
            </a:xfrm>
            <a:prstGeom prst="rect">
              <a:avLst/>
            </a:prstGeom>
          </p:spPr>
        </p:pic>
      </p:grpSp>
      <p:pic>
        <p:nvPicPr>
          <p:cNvPr id="114" name="object 11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974591" y="3601211"/>
            <a:ext cx="3147060" cy="179831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30708" y="6643115"/>
            <a:ext cx="804672" cy="193548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55091" y="6969251"/>
            <a:ext cx="1953768" cy="147827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5372100" y="5198363"/>
            <a:ext cx="755903" cy="9753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372100" y="5411723"/>
            <a:ext cx="757427" cy="97536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372100" y="5635751"/>
            <a:ext cx="876300" cy="9906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53568" y="7577327"/>
            <a:ext cx="2951987" cy="935736"/>
          </a:xfrm>
          <a:prstGeom prst="rect">
            <a:avLst/>
          </a:prstGeom>
        </p:spPr>
      </p:pic>
      <p:grpSp>
        <p:nvGrpSpPr>
          <p:cNvPr id="137" name="object 137"/>
          <p:cNvGrpSpPr/>
          <p:nvPr/>
        </p:nvGrpSpPr>
        <p:grpSpPr>
          <a:xfrm>
            <a:off x="356615" y="7562088"/>
            <a:ext cx="2942590" cy="944880"/>
            <a:chOff x="356615" y="7562088"/>
            <a:chExt cx="2942590" cy="944880"/>
          </a:xfrm>
        </p:grpSpPr>
        <p:sp>
          <p:nvSpPr>
            <p:cNvPr id="138" name="object 138"/>
            <p:cNvSpPr/>
            <p:nvPr/>
          </p:nvSpPr>
          <p:spPr>
            <a:xfrm>
              <a:off x="356615" y="7891272"/>
              <a:ext cx="2942590" cy="615950"/>
            </a:xfrm>
            <a:custGeom>
              <a:avLst/>
              <a:gdLst/>
              <a:ahLst/>
              <a:cxnLst/>
              <a:rect l="l" t="t" r="r" b="b"/>
              <a:pathLst>
                <a:path w="2942590" h="615950">
                  <a:moveTo>
                    <a:pt x="0" y="297180"/>
                  </a:moveTo>
                  <a:lnTo>
                    <a:pt x="2942336" y="297180"/>
                  </a:lnTo>
                </a:path>
                <a:path w="2942590" h="615950">
                  <a:moveTo>
                    <a:pt x="926592" y="0"/>
                  </a:moveTo>
                  <a:lnTo>
                    <a:pt x="926592" y="615696"/>
                  </a:lnTo>
                </a:path>
                <a:path w="2942590" h="615950">
                  <a:moveTo>
                    <a:pt x="1920239" y="0"/>
                  </a:moveTo>
                  <a:lnTo>
                    <a:pt x="1920239" y="615696"/>
                  </a:lnTo>
                </a:path>
              </a:pathLst>
            </a:custGeom>
            <a:ln w="12700">
              <a:solidFill>
                <a:srgbClr val="4D52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83207" y="7562088"/>
              <a:ext cx="993775" cy="330200"/>
            </a:xfrm>
            <a:custGeom>
              <a:avLst/>
              <a:gdLst/>
              <a:ahLst/>
              <a:cxnLst/>
              <a:rect l="l" t="t" r="r" b="b"/>
              <a:pathLst>
                <a:path w="993775" h="330200">
                  <a:moveTo>
                    <a:pt x="993647" y="0"/>
                  </a:moveTo>
                  <a:lnTo>
                    <a:pt x="993647" y="330073"/>
                  </a:lnTo>
                </a:path>
                <a:path w="993775" h="330200">
                  <a:moveTo>
                    <a:pt x="0" y="0"/>
                  </a:moveTo>
                  <a:lnTo>
                    <a:pt x="0" y="33007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0" name="object 1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48995" y="9011412"/>
            <a:ext cx="2825496" cy="97534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44424" y="9177528"/>
            <a:ext cx="1106424" cy="97534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42900" y="8764523"/>
            <a:ext cx="2424684" cy="147828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921252" y="6638543"/>
            <a:ext cx="1472184" cy="248412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463540" y="6647688"/>
            <a:ext cx="141732" cy="23926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75376" y="6655307"/>
            <a:ext cx="900683" cy="234696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641592" y="6655307"/>
            <a:ext cx="188975" cy="222503"/>
          </a:xfrm>
          <a:prstGeom prst="rect">
            <a:avLst/>
          </a:prstGeom>
        </p:spPr>
      </p:pic>
      <p:grpSp>
        <p:nvGrpSpPr>
          <p:cNvPr id="147" name="object 147"/>
          <p:cNvGrpSpPr/>
          <p:nvPr/>
        </p:nvGrpSpPr>
        <p:grpSpPr>
          <a:xfrm>
            <a:off x="6891528" y="6650735"/>
            <a:ext cx="266700" cy="237490"/>
            <a:chOff x="6891528" y="6650735"/>
            <a:chExt cx="266700" cy="237490"/>
          </a:xfrm>
        </p:grpSpPr>
        <p:pic>
          <p:nvPicPr>
            <p:cNvPr id="148" name="object 14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891528" y="6650735"/>
              <a:ext cx="160020" cy="23164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089648" y="6827519"/>
              <a:ext cx="68580" cy="60960"/>
            </a:xfrm>
            <a:custGeom>
              <a:avLst/>
              <a:gdLst/>
              <a:ahLst/>
              <a:cxnLst/>
              <a:rect l="l" t="t" r="r" b="b"/>
              <a:pathLst>
                <a:path w="68579" h="60959">
                  <a:moveTo>
                    <a:pt x="14858" y="0"/>
                  </a:moveTo>
                  <a:lnTo>
                    <a:pt x="5969" y="0"/>
                  </a:lnTo>
                  <a:lnTo>
                    <a:pt x="0" y="6858"/>
                  </a:lnTo>
                  <a:lnTo>
                    <a:pt x="0" y="18542"/>
                  </a:lnTo>
                  <a:lnTo>
                    <a:pt x="2667" y="23495"/>
                  </a:lnTo>
                  <a:lnTo>
                    <a:pt x="8635" y="26416"/>
                  </a:lnTo>
                  <a:lnTo>
                    <a:pt x="17272" y="31750"/>
                  </a:lnTo>
                  <a:lnTo>
                    <a:pt x="26161" y="38608"/>
                  </a:lnTo>
                  <a:lnTo>
                    <a:pt x="34035" y="46228"/>
                  </a:lnTo>
                  <a:lnTo>
                    <a:pt x="40004" y="53721"/>
                  </a:lnTo>
                  <a:lnTo>
                    <a:pt x="43179" y="58674"/>
                  </a:lnTo>
                  <a:lnTo>
                    <a:pt x="47498" y="60579"/>
                  </a:lnTo>
                  <a:lnTo>
                    <a:pt x="60198" y="60579"/>
                  </a:lnTo>
                  <a:lnTo>
                    <a:pt x="68325" y="53467"/>
                  </a:lnTo>
                  <a:lnTo>
                    <a:pt x="68325" y="43688"/>
                  </a:lnTo>
                  <a:lnTo>
                    <a:pt x="61468" y="28321"/>
                  </a:lnTo>
                  <a:lnTo>
                    <a:pt x="45593" y="14224"/>
                  </a:lnTo>
                  <a:lnTo>
                    <a:pt x="27812" y="3937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4D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0" name="object 1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924300" y="7082027"/>
            <a:ext cx="2272283" cy="243839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266688" y="7181088"/>
            <a:ext cx="134112" cy="13716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6448044" y="7095743"/>
            <a:ext cx="367283" cy="214884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864095" y="7120127"/>
            <a:ext cx="188975" cy="192024"/>
          </a:xfrm>
          <a:prstGeom prst="rect">
            <a:avLst/>
          </a:prstGeom>
        </p:spPr>
      </p:pic>
      <p:grpSp>
        <p:nvGrpSpPr>
          <p:cNvPr id="154" name="object 154"/>
          <p:cNvGrpSpPr/>
          <p:nvPr/>
        </p:nvGrpSpPr>
        <p:grpSpPr>
          <a:xfrm>
            <a:off x="3777996" y="7427976"/>
            <a:ext cx="3435350" cy="2367280"/>
            <a:chOff x="3777996" y="7427976"/>
            <a:chExt cx="3435350" cy="2367280"/>
          </a:xfrm>
        </p:grpSpPr>
        <p:pic>
          <p:nvPicPr>
            <p:cNvPr id="155" name="object 15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77996" y="8013192"/>
              <a:ext cx="3435096" cy="178155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90188" y="7427976"/>
              <a:ext cx="2142743" cy="609599"/>
            </a:xfrm>
            <a:prstGeom prst="rect">
              <a:avLst/>
            </a:prstGeom>
          </p:spPr>
        </p:pic>
      </p:grpSp>
      <p:sp>
        <p:nvSpPr>
          <p:cNvPr id="157" name="object 157"/>
          <p:cNvSpPr txBox="1"/>
          <p:nvPr/>
        </p:nvSpPr>
        <p:spPr>
          <a:xfrm>
            <a:off x="3788155" y="9853370"/>
            <a:ext cx="35280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33333"/>
                </a:solidFill>
                <a:latin typeface="Calibri"/>
                <a:cs typeface="Calibri"/>
              </a:rPr>
              <a:t>ESL</a:t>
            </a:r>
            <a:r>
              <a:rPr sz="105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333333"/>
                </a:solidFill>
                <a:latin typeface="Calibri"/>
                <a:cs typeface="Calibri"/>
              </a:rPr>
              <a:t>club</a:t>
            </a:r>
            <a:r>
              <a:rPr sz="1050" spc="15" dirty="0">
                <a:solidFill>
                  <a:srgbClr val="333333"/>
                </a:solidFill>
                <a:latin typeface="MS PGothic"/>
                <a:cs typeface="MS PGothic"/>
              </a:rPr>
              <a:t>は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「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ハ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イレベル</a:t>
            </a:r>
            <a:r>
              <a:rPr sz="1050" spc="-5" dirty="0">
                <a:solidFill>
                  <a:srgbClr val="333333"/>
                </a:solidFill>
                <a:latin typeface="MS PGothic"/>
                <a:cs typeface="MS PGothic"/>
              </a:rPr>
              <a:t>な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英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語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力を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駆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使し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、世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界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で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活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躍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できる人 </a:t>
            </a:r>
            <a:r>
              <a:rPr sz="1050" spc="15" dirty="0">
                <a:solidFill>
                  <a:srgbClr val="333333"/>
                </a:solidFill>
                <a:latin typeface="MS PGothic"/>
                <a:cs typeface="MS PGothic"/>
              </a:rPr>
              <a:t>材</a:t>
            </a:r>
            <a:r>
              <a:rPr sz="1050" spc="10" dirty="0">
                <a:solidFill>
                  <a:srgbClr val="333333"/>
                </a:solidFill>
                <a:latin typeface="MS PGothic"/>
                <a:cs typeface="MS PGothic"/>
              </a:rPr>
              <a:t>を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輩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出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す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る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英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語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塾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」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、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「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小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学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生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で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英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検</a:t>
            </a:r>
            <a:r>
              <a:rPr sz="1050" b="1" spc="-10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級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」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と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い</a:t>
            </a:r>
            <a:r>
              <a:rPr sz="1050" spc="-5" dirty="0">
                <a:solidFill>
                  <a:srgbClr val="333333"/>
                </a:solidFill>
                <a:latin typeface="MS PGothic"/>
                <a:cs typeface="MS PGothic"/>
              </a:rPr>
              <a:t>う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高い英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語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力 </a:t>
            </a:r>
            <a:r>
              <a:rPr sz="1050" spc="10" dirty="0">
                <a:solidFill>
                  <a:srgbClr val="333333"/>
                </a:solidFill>
                <a:latin typeface="MS PGothic"/>
                <a:cs typeface="MS PGothic"/>
              </a:rPr>
              <a:t>を</a:t>
            </a:r>
            <a:r>
              <a:rPr sz="1050" spc="15" dirty="0">
                <a:solidFill>
                  <a:srgbClr val="333333"/>
                </a:solidFill>
                <a:latin typeface="MS PGothic"/>
                <a:cs typeface="MS PGothic"/>
              </a:rPr>
              <a:t>身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に</a:t>
            </a:r>
            <a:r>
              <a:rPr sz="1050" spc="-5" dirty="0">
                <a:solidFill>
                  <a:srgbClr val="333333"/>
                </a:solidFill>
                <a:latin typeface="MS PGothic"/>
                <a:cs typeface="MS PGothic"/>
              </a:rPr>
              <a:t>つ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け、「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海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外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で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活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躍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できる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人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材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」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を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夢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見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て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世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界</a:t>
            </a:r>
            <a:r>
              <a:rPr sz="1050" spc="-5" dirty="0">
                <a:solidFill>
                  <a:srgbClr val="333333"/>
                </a:solidFill>
                <a:latin typeface="MS PGothic"/>
                <a:cs typeface="MS PGothic"/>
              </a:rPr>
              <a:t>に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羽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ば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た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く </a:t>
            </a:r>
            <a:r>
              <a:rPr sz="1050" spc="15" dirty="0">
                <a:solidFill>
                  <a:srgbClr val="333333"/>
                </a:solidFill>
                <a:latin typeface="MS PGothic"/>
                <a:cs typeface="MS PGothic"/>
              </a:rPr>
              <a:t>生徒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さ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まを</a:t>
            </a:r>
            <a:r>
              <a:rPr sz="1050" spc="-15" dirty="0">
                <a:solidFill>
                  <a:srgbClr val="333333"/>
                </a:solidFill>
                <a:latin typeface="MS PGothic"/>
                <a:cs typeface="MS PGothic"/>
              </a:rPr>
              <a:t>多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数</a:t>
            </a:r>
            <a:r>
              <a:rPr sz="1050" spc="-10" dirty="0">
                <a:solidFill>
                  <a:srgbClr val="333333"/>
                </a:solidFill>
                <a:latin typeface="MS PGothic"/>
                <a:cs typeface="MS PGothic"/>
              </a:rPr>
              <a:t>輩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出し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てい</a:t>
            </a:r>
            <a:r>
              <a:rPr sz="1050" spc="-5" dirty="0">
                <a:solidFill>
                  <a:srgbClr val="333333"/>
                </a:solidFill>
                <a:latin typeface="MS PGothic"/>
                <a:cs typeface="MS PGothic"/>
              </a:rPr>
              <a:t>ま</a:t>
            </a:r>
            <a:r>
              <a:rPr sz="1050" spc="5" dirty="0">
                <a:solidFill>
                  <a:srgbClr val="333333"/>
                </a:solidFill>
                <a:latin typeface="MS PGothic"/>
                <a:cs typeface="MS PGothic"/>
              </a:rPr>
              <a:t>す</a:t>
            </a:r>
            <a:r>
              <a:rPr sz="1050" dirty="0">
                <a:solidFill>
                  <a:srgbClr val="333333"/>
                </a:solidFill>
                <a:latin typeface="MS PGothic"/>
                <a:cs typeface="MS PGothic"/>
              </a:rPr>
              <a:t>。</a:t>
            </a:r>
            <a:endParaRPr sz="1050">
              <a:latin typeface="MS PGothic"/>
              <a:cs typeface="MS PGothic"/>
            </a:endParaRPr>
          </a:p>
        </p:txBody>
      </p:sp>
      <p:pic>
        <p:nvPicPr>
          <p:cNvPr id="158" name="object 158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341375" y="9368642"/>
            <a:ext cx="2979420" cy="625749"/>
          </a:xfrm>
          <a:prstGeom prst="rect">
            <a:avLst/>
          </a:prstGeom>
        </p:spPr>
      </p:pic>
      <p:sp>
        <p:nvSpPr>
          <p:cNvPr id="159" name="object 159"/>
          <p:cNvSpPr txBox="1"/>
          <p:nvPr/>
        </p:nvSpPr>
        <p:spPr>
          <a:xfrm>
            <a:off x="495401" y="9386112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00"/>
                </a:solidFill>
                <a:latin typeface="MS PGothic"/>
                <a:cs typeface="MS PGothic"/>
              </a:rPr>
              <a:t>４</a:t>
            </a:r>
            <a:r>
              <a:rPr sz="900" spc="10" dirty="0">
                <a:solidFill>
                  <a:srgbClr val="FFFF00"/>
                </a:solidFill>
                <a:latin typeface="MS PGothic"/>
                <a:cs typeface="MS PGothic"/>
              </a:rPr>
              <a:t>技能レッ</a:t>
            </a:r>
            <a:r>
              <a:rPr sz="900" dirty="0">
                <a:solidFill>
                  <a:srgbClr val="FFFF00"/>
                </a:solidFill>
                <a:latin typeface="MS PGothic"/>
                <a:cs typeface="MS PGothic"/>
              </a:rPr>
              <a:t>スン </a:t>
            </a:r>
            <a:r>
              <a:rPr sz="900" spc="10" dirty="0">
                <a:solidFill>
                  <a:srgbClr val="FFFF00"/>
                </a:solidFill>
                <a:latin typeface="MS PGothic"/>
                <a:cs typeface="MS PGothic"/>
              </a:rPr>
              <a:t>英検レ</a:t>
            </a:r>
            <a:r>
              <a:rPr sz="900" spc="-5" dirty="0">
                <a:solidFill>
                  <a:srgbClr val="FFFF00"/>
                </a:solidFill>
                <a:latin typeface="MS PGothic"/>
                <a:cs typeface="MS PGothic"/>
              </a:rPr>
              <a:t>ッ</a:t>
            </a:r>
            <a:r>
              <a:rPr sz="900" dirty="0">
                <a:solidFill>
                  <a:srgbClr val="FFFF00"/>
                </a:solidFill>
                <a:latin typeface="MS PGothic"/>
                <a:cs typeface="MS PGothic"/>
              </a:rPr>
              <a:t>スン</a:t>
            </a:r>
            <a:endParaRPr sz="900">
              <a:latin typeface="MS PGothic"/>
              <a:cs typeface="MS P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61188" y="9689591"/>
            <a:ext cx="883919" cy="2609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5405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515"/>
              </a:spcBef>
            </a:pPr>
            <a:r>
              <a:rPr sz="900" spc="10" dirty="0">
                <a:latin typeface="MS PGothic"/>
                <a:cs typeface="MS PGothic"/>
              </a:rPr>
              <a:t>各</a:t>
            </a:r>
            <a:r>
              <a:rPr sz="900" spc="5" dirty="0">
                <a:latin typeface="MS PGothic"/>
                <a:cs typeface="MS PGothic"/>
              </a:rPr>
              <a:t>１</a:t>
            </a:r>
            <a:r>
              <a:rPr sz="900" spc="10" dirty="0">
                <a:latin typeface="MS PGothic"/>
                <a:cs typeface="MS PGothic"/>
              </a:rPr>
              <a:t>回</a:t>
            </a:r>
            <a:r>
              <a:rPr sz="900" spc="15" dirty="0">
                <a:latin typeface="MS PGothic"/>
                <a:cs typeface="MS PGothic"/>
              </a:rPr>
              <a:t>/</a:t>
            </a:r>
            <a:r>
              <a:rPr sz="900" dirty="0">
                <a:latin typeface="MS PGothic"/>
                <a:cs typeface="MS PGothic"/>
              </a:rPr>
              <a:t>週</a:t>
            </a:r>
            <a:endParaRPr sz="900">
              <a:latin typeface="MS PGothic"/>
              <a:cs typeface="MS PGothic"/>
            </a:endParaRPr>
          </a:p>
        </p:txBody>
      </p:sp>
      <p:graphicFrame>
        <p:nvGraphicFramePr>
          <p:cNvPr id="161" name="表 161">
            <a:extLst>
              <a:ext uri="{FF2B5EF4-FFF2-40B4-BE49-F238E27FC236}">
                <a16:creationId xmlns:a16="http://schemas.microsoft.com/office/drawing/2014/main" id="{BA705CC3-FD66-9EB9-FA41-19F333A6E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10227"/>
              </p:ext>
            </p:extLst>
          </p:nvPr>
        </p:nvGraphicFramePr>
        <p:xfrm>
          <a:off x="3808682" y="5009031"/>
          <a:ext cx="3593180" cy="8742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98295">
                  <a:extLst>
                    <a:ext uri="{9D8B030D-6E8A-4147-A177-3AD203B41FA5}">
                      <a16:colId xmlns:a16="http://schemas.microsoft.com/office/drawing/2014/main" val="2110182642"/>
                    </a:ext>
                  </a:extLst>
                </a:gridCol>
                <a:gridCol w="898295">
                  <a:extLst>
                    <a:ext uri="{9D8B030D-6E8A-4147-A177-3AD203B41FA5}">
                      <a16:colId xmlns:a16="http://schemas.microsoft.com/office/drawing/2014/main" val="3857257888"/>
                    </a:ext>
                  </a:extLst>
                </a:gridCol>
                <a:gridCol w="898295">
                  <a:extLst>
                    <a:ext uri="{9D8B030D-6E8A-4147-A177-3AD203B41FA5}">
                      <a16:colId xmlns:a16="http://schemas.microsoft.com/office/drawing/2014/main" val="3571449145"/>
                    </a:ext>
                  </a:extLst>
                </a:gridCol>
                <a:gridCol w="898295">
                  <a:extLst>
                    <a:ext uri="{9D8B030D-6E8A-4147-A177-3AD203B41FA5}">
                      <a16:colId xmlns:a16="http://schemas.microsoft.com/office/drawing/2014/main" val="3335668538"/>
                    </a:ext>
                  </a:extLst>
                </a:gridCol>
              </a:tblGrid>
              <a:tr h="2542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highlight>
                            <a:srgbClr val="FFFF00"/>
                          </a:highlight>
                        </a:rPr>
                        <a:t>時間割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Diamond</a:t>
                      </a:r>
                    </a:p>
                    <a:p>
                      <a:pPr algn="ctr"/>
                      <a:r>
                        <a:rPr kumimoji="1" lang="en-US" altLang="ja-JP" sz="900" dirty="0"/>
                        <a:t>Lesson</a:t>
                      </a:r>
                      <a:r>
                        <a:rPr kumimoji="1" lang="ja-JP" altLang="en-US" sz="900" dirty="0"/>
                        <a:t>＋英検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Star</a:t>
                      </a:r>
                    </a:p>
                    <a:p>
                      <a:pPr algn="ctr"/>
                      <a:r>
                        <a:rPr kumimoji="1" lang="en-US" altLang="ja-JP" sz="900" dirty="0"/>
                        <a:t>Lesson</a:t>
                      </a:r>
                      <a:r>
                        <a:rPr kumimoji="1" lang="ja-JP" altLang="en-US" sz="900" dirty="0"/>
                        <a:t>＋英検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/>
                        <a:t>Rainbow</a:t>
                      </a:r>
                      <a:r>
                        <a:rPr kumimoji="1" lang="ja-JP" altLang="en-US" sz="900" dirty="0"/>
                        <a:t> </a:t>
                      </a:r>
                      <a:endParaRPr kumimoji="1" lang="en-US" altLang="ja-JP" sz="9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/>
                        <a:t>Lesson</a:t>
                      </a:r>
                      <a:r>
                        <a:rPr kumimoji="1" lang="ja-JP" altLang="en-US" sz="900" dirty="0"/>
                        <a:t>＋英検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666956"/>
                  </a:ext>
                </a:extLst>
              </a:tr>
              <a:tr h="25424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/>
                        <a:t>平日</a:t>
                      </a:r>
                      <a:endParaRPr kumimoji="1" lang="en-US" altLang="ja-JP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16:15‐17:50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16:15‐17:50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17:10‐18:50</a:t>
                      </a:r>
                      <a:endParaRPr kumimoji="1" lang="ja-JP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206457"/>
                  </a:ext>
                </a:extLst>
              </a:tr>
              <a:tr h="2542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土曜日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11:00‐12:25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11:00‐12:25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11:45‐13:10</a:t>
                      </a:r>
                      <a:endParaRPr kumimoji="1" lang="ja-JP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8742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55</Words>
  <Application>Microsoft Office PowerPoint</Application>
  <PresentationFormat>ユーザー設定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MS PGothic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20220124_meikokidse_A4_ol</dc:title>
  <dc:creator>Mitsunori Matsudo</dc:creator>
  <cp:lastModifiedBy>松土 充則</cp:lastModifiedBy>
  <cp:revision>1</cp:revision>
  <cp:lastPrinted>2023-08-25T11:42:44Z</cp:lastPrinted>
  <dcterms:created xsi:type="dcterms:W3CDTF">2023-08-25T11:27:46Z</dcterms:created>
  <dcterms:modified xsi:type="dcterms:W3CDTF">2023-08-25T11:43:25Z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2023-08-25T00:00:00Z</vt:filetime>
  </property>
</Properties>
</file>